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embeddedFontLst>
    <p:embeddedFont>
      <p:font typeface="Century Gothic"/>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jM/2ouNHTjE9pH0SAin+3gpP6h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CenturyGothic-bold.fntdata"/><Relationship Id="rId16" Type="http://schemas.openxmlformats.org/officeDocument/2006/relationships/font" Target="fonts/CenturyGothic-regular.fntdata"/><Relationship Id="rId5" Type="http://schemas.openxmlformats.org/officeDocument/2006/relationships/slide" Target="slides/slide1.xml"/><Relationship Id="rId19" Type="http://schemas.openxmlformats.org/officeDocument/2006/relationships/font" Target="fonts/CenturyGothic-boldItalic.fntdata"/><Relationship Id="rId6" Type="http://schemas.openxmlformats.org/officeDocument/2006/relationships/slide" Target="slides/slide2.xml"/><Relationship Id="rId18" Type="http://schemas.openxmlformats.org/officeDocument/2006/relationships/font" Target="fonts/CenturyGothic-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fa54a34fe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3fa54a34fe6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gradFill>
          <a:gsLst>
            <a:gs pos="0">
              <a:srgbClr val="E1DBC9"/>
            </a:gs>
            <a:gs pos="77000">
              <a:srgbClr val="C8C1B0"/>
            </a:gs>
            <a:gs pos="100000">
              <a:srgbClr val="C0BAAA"/>
            </a:gs>
          </a:gsLst>
          <a:lin ang="5400000" scaled="0"/>
        </a:gradFill>
      </p:bgPr>
    </p:bg>
    <p:spTree>
      <p:nvGrpSpPr>
        <p:cNvPr id="12" name="Shape 12"/>
        <p:cNvGrpSpPr/>
        <p:nvPr/>
      </p:nvGrpSpPr>
      <p:grpSpPr>
        <a:xfrm>
          <a:off x="0" y="0"/>
          <a:ext cx="0" cy="0"/>
          <a:chOff x="0" y="0"/>
          <a:chExt cx="0" cy="0"/>
        </a:xfrm>
      </p:grpSpPr>
      <p:sp>
        <p:nvSpPr>
          <p:cNvPr id="13" name="Google Shape;13;p12"/>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2"/>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2"/>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2"/>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 name="Google Shape;17;p12"/>
          <p:cNvGrpSpPr/>
          <p:nvPr/>
        </p:nvGrpSpPr>
        <p:grpSpPr>
          <a:xfrm>
            <a:off x="5250180" y="1267730"/>
            <a:ext cx="1691640" cy="645295"/>
            <a:chOff x="5318306" y="1386268"/>
            <a:chExt cx="1567331" cy="645295"/>
          </a:xfrm>
        </p:grpSpPr>
        <p:cxnSp>
          <p:nvCxnSpPr>
            <p:cNvPr id="18" name="Google Shape;18;p12"/>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19" name="Google Shape;19;p12"/>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20" name="Google Shape;20;p12"/>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21" name="Google Shape;21;p12"/>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b="0"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2"/>
          <p:cNvSpPr txBox="1"/>
          <p:nvPr>
            <p:ph idx="1" type="subTitle"/>
          </p:nvPr>
        </p:nvSpPr>
        <p:spPr>
          <a:xfrm>
            <a:off x="1562100" y="4682062"/>
            <a:ext cx="9070848" cy="457201"/>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SzPts val="1600"/>
              <a:buNone/>
              <a:defRPr sz="1600">
                <a:solidFill>
                  <a:schemeClr val="dk1"/>
                </a:solidFill>
              </a:defRPr>
            </a:lvl1pPr>
            <a:lvl2pPr lvl="1" algn="ctr">
              <a:lnSpc>
                <a:spcPct val="100000"/>
              </a:lnSpc>
              <a:spcBef>
                <a:spcPts val="500"/>
              </a:spcBef>
              <a:spcAft>
                <a:spcPts val="0"/>
              </a:spcAft>
              <a:buSzPts val="1600"/>
              <a:buNone/>
              <a:defRPr sz="1600"/>
            </a:lvl2pPr>
            <a:lvl3pPr lvl="2" algn="ctr">
              <a:lnSpc>
                <a:spcPct val="100000"/>
              </a:lnSpc>
              <a:spcBef>
                <a:spcPts val="500"/>
              </a:spcBef>
              <a:spcAft>
                <a:spcPts val="0"/>
              </a:spcAft>
              <a:buSzPts val="1600"/>
              <a:buNone/>
              <a:defRPr sz="16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100000"/>
              </a:lnSpc>
              <a:spcBef>
                <a:spcPts val="500"/>
              </a:spcBef>
              <a:spcAft>
                <a:spcPts val="0"/>
              </a:spcAft>
              <a:buSzPts val="1600"/>
              <a:buNone/>
              <a:defRPr sz="1600"/>
            </a:lvl6pPr>
            <a:lvl7pPr lvl="6" algn="ctr">
              <a:lnSpc>
                <a:spcPct val="100000"/>
              </a:lnSpc>
              <a:spcBef>
                <a:spcPts val="500"/>
              </a:spcBef>
              <a:spcAft>
                <a:spcPts val="0"/>
              </a:spcAft>
              <a:buSzPts val="1600"/>
              <a:buNone/>
              <a:defRPr sz="1600"/>
            </a:lvl7pPr>
            <a:lvl8pPr lvl="7" algn="ctr">
              <a:lnSpc>
                <a:spcPct val="100000"/>
              </a:lnSpc>
              <a:spcBef>
                <a:spcPts val="500"/>
              </a:spcBef>
              <a:spcAft>
                <a:spcPts val="0"/>
              </a:spcAft>
              <a:buSzPts val="1600"/>
              <a:buNone/>
              <a:defRPr sz="1600"/>
            </a:lvl8pPr>
            <a:lvl9pPr lvl="8" algn="ctr">
              <a:lnSpc>
                <a:spcPct val="100000"/>
              </a:lnSpc>
              <a:spcBef>
                <a:spcPts val="500"/>
              </a:spcBef>
              <a:spcAft>
                <a:spcPts val="0"/>
              </a:spcAft>
              <a:buSzPts val="1600"/>
              <a:buNone/>
              <a:defRPr sz="1600"/>
            </a:lvl9pPr>
          </a:lstStyle>
          <a:p/>
        </p:txBody>
      </p:sp>
      <p:sp>
        <p:nvSpPr>
          <p:cNvPr id="23" name="Google Shape;23;p12"/>
          <p:cNvSpPr txBox="1"/>
          <p:nvPr>
            <p:ph idx="10" type="dt"/>
          </p:nvPr>
        </p:nvSpPr>
        <p:spPr>
          <a:xfrm>
            <a:off x="5318760" y="1341255"/>
            <a:ext cx="1554480" cy="527213"/>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2"/>
          <p:cNvSpPr txBox="1"/>
          <p:nvPr>
            <p:ph idx="11" type="ftr"/>
          </p:nvPr>
        </p:nvSpPr>
        <p:spPr>
          <a:xfrm>
            <a:off x="1453896" y="5211060"/>
            <a:ext cx="59055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2"/>
          <p:cNvSpPr txBox="1"/>
          <p:nvPr>
            <p:ph idx="12" type="sldNum"/>
          </p:nvPr>
        </p:nvSpPr>
        <p:spPr>
          <a:xfrm>
            <a:off x="8606919" y="5212080"/>
            <a:ext cx="2111881"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000" u="none" cap="none" strike="noStrike">
                <a:solidFill>
                  <a:srgbClr val="3F3F3F"/>
                </a:solidFill>
                <a:latin typeface="Century Gothic"/>
                <a:ea typeface="Century Gothic"/>
                <a:cs typeface="Century Gothic"/>
                <a:sym typeface="Century Gothic"/>
              </a:defRPr>
            </a:lvl1pPr>
            <a:lvl2pPr indent="0" lvl="1" marL="0" algn="r">
              <a:spcBef>
                <a:spcPts val="0"/>
              </a:spcBef>
              <a:buNone/>
              <a:defRPr b="0" i="0" sz="1000" u="none" cap="none" strike="noStrike">
                <a:solidFill>
                  <a:srgbClr val="3F3F3F"/>
                </a:solidFill>
                <a:latin typeface="Century Gothic"/>
                <a:ea typeface="Century Gothic"/>
                <a:cs typeface="Century Gothic"/>
                <a:sym typeface="Century Gothic"/>
              </a:defRPr>
            </a:lvl2pPr>
            <a:lvl3pPr indent="0" lvl="2" marL="0" algn="r">
              <a:spcBef>
                <a:spcPts val="0"/>
              </a:spcBef>
              <a:buNone/>
              <a:defRPr b="0" i="0" sz="1000" u="none" cap="none" strike="noStrike">
                <a:solidFill>
                  <a:srgbClr val="3F3F3F"/>
                </a:solidFill>
                <a:latin typeface="Century Gothic"/>
                <a:ea typeface="Century Gothic"/>
                <a:cs typeface="Century Gothic"/>
                <a:sym typeface="Century Gothic"/>
              </a:defRPr>
            </a:lvl3pPr>
            <a:lvl4pPr indent="0" lvl="3" marL="0" algn="r">
              <a:spcBef>
                <a:spcPts val="0"/>
              </a:spcBef>
              <a:buNone/>
              <a:defRPr b="0" i="0" sz="1000" u="none" cap="none" strike="noStrike">
                <a:solidFill>
                  <a:srgbClr val="3F3F3F"/>
                </a:solidFill>
                <a:latin typeface="Century Gothic"/>
                <a:ea typeface="Century Gothic"/>
                <a:cs typeface="Century Gothic"/>
                <a:sym typeface="Century Gothic"/>
              </a:defRPr>
            </a:lvl4pPr>
            <a:lvl5pPr indent="0" lvl="4" marL="0" algn="r">
              <a:spcBef>
                <a:spcPts val="0"/>
              </a:spcBef>
              <a:buNone/>
              <a:defRPr b="0" i="0" sz="1000" u="none" cap="none" strike="noStrike">
                <a:solidFill>
                  <a:srgbClr val="3F3F3F"/>
                </a:solidFill>
                <a:latin typeface="Century Gothic"/>
                <a:ea typeface="Century Gothic"/>
                <a:cs typeface="Century Gothic"/>
                <a:sym typeface="Century Gothic"/>
              </a:defRPr>
            </a:lvl5pPr>
            <a:lvl6pPr indent="0" lvl="5" marL="0" algn="r">
              <a:spcBef>
                <a:spcPts val="0"/>
              </a:spcBef>
              <a:buNone/>
              <a:defRPr b="0" i="0" sz="1000" u="none" cap="none" strike="noStrike">
                <a:solidFill>
                  <a:srgbClr val="3F3F3F"/>
                </a:solidFill>
                <a:latin typeface="Century Gothic"/>
                <a:ea typeface="Century Gothic"/>
                <a:cs typeface="Century Gothic"/>
                <a:sym typeface="Century Gothic"/>
              </a:defRPr>
            </a:lvl6pPr>
            <a:lvl7pPr indent="0" lvl="6" marL="0" algn="r">
              <a:spcBef>
                <a:spcPts val="0"/>
              </a:spcBef>
              <a:buNone/>
              <a:defRPr b="0" i="0" sz="1000" u="none" cap="none" strike="noStrike">
                <a:solidFill>
                  <a:srgbClr val="3F3F3F"/>
                </a:solidFill>
                <a:latin typeface="Century Gothic"/>
                <a:ea typeface="Century Gothic"/>
                <a:cs typeface="Century Gothic"/>
                <a:sym typeface="Century Gothic"/>
              </a:defRPr>
            </a:lvl7pPr>
            <a:lvl8pPr indent="0" lvl="7" marL="0" algn="r">
              <a:spcBef>
                <a:spcPts val="0"/>
              </a:spcBef>
              <a:buNone/>
              <a:defRPr b="0" i="0" sz="1000" u="none" cap="none" strike="noStrike">
                <a:solidFill>
                  <a:srgbClr val="3F3F3F"/>
                </a:solidFill>
                <a:latin typeface="Century Gothic"/>
                <a:ea typeface="Century Gothic"/>
                <a:cs typeface="Century Gothic"/>
                <a:sym typeface="Century Gothic"/>
              </a:defRPr>
            </a:lvl8pPr>
            <a:lvl9pPr indent="0" lvl="8" marL="0" algn="r">
              <a:spcBef>
                <a:spcPts val="0"/>
              </a:spcBef>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1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29" name="Google Shape;29;p13"/>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3"/>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3"/>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gradFill>
          <a:gsLst>
            <a:gs pos="0">
              <a:srgbClr val="E1DBC9"/>
            </a:gs>
            <a:gs pos="77000">
              <a:srgbClr val="C8C1B0"/>
            </a:gs>
            <a:gs pos="100000">
              <a:srgbClr val="C0BAAA"/>
            </a:gs>
          </a:gsLst>
          <a:lin ang="5400000" scaled="0"/>
        </a:gradFill>
      </p:bgPr>
    </p:bg>
    <p:spTree>
      <p:nvGrpSpPr>
        <p:cNvPr id="32" name="Shape 32"/>
        <p:cNvGrpSpPr/>
        <p:nvPr/>
      </p:nvGrpSpPr>
      <p:grpSpPr>
        <a:xfrm>
          <a:off x="0" y="0"/>
          <a:ext cx="0" cy="0"/>
          <a:chOff x="0" y="0"/>
          <a:chExt cx="0" cy="0"/>
        </a:xfrm>
      </p:grpSpPr>
      <p:sp>
        <p:nvSpPr>
          <p:cNvPr id="33" name="Google Shape;33;p14"/>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4"/>
          <p:cNvSpPr/>
          <p:nvPr/>
        </p:nvSpPr>
        <p:spPr>
          <a:xfrm>
            <a:off x="1307870" y="1267730"/>
            <a:ext cx="9576262" cy="4307950"/>
          </a:xfrm>
          <a:prstGeom prst="rect">
            <a:avLst/>
          </a:prstGeom>
          <a:solidFill>
            <a:schemeClr val="lt1"/>
          </a:solidFill>
          <a:ln>
            <a:noFill/>
          </a:ln>
          <a:effectLst>
            <a:outerShdw blurRad="50800" rotWithShape="0" algn="ctr">
              <a:srgbClr val="000000">
                <a:alpha val="6588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4"/>
          <p:cNvSpPr/>
          <p:nvPr/>
        </p:nvSpPr>
        <p:spPr>
          <a:xfrm>
            <a:off x="1447800"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4"/>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14"/>
          <p:cNvGrpSpPr/>
          <p:nvPr/>
        </p:nvGrpSpPr>
        <p:grpSpPr>
          <a:xfrm>
            <a:off x="5250180" y="1267730"/>
            <a:ext cx="1691640" cy="645295"/>
            <a:chOff x="5318306" y="1386268"/>
            <a:chExt cx="1567331" cy="645295"/>
          </a:xfrm>
        </p:grpSpPr>
        <p:cxnSp>
          <p:nvCxnSpPr>
            <p:cNvPr id="38" name="Google Shape;38;p14"/>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39" name="Google Shape;39;p14"/>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40" name="Google Shape;40;p14"/>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41" name="Google Shape;41;p14"/>
          <p:cNvSpPr txBox="1"/>
          <p:nvPr>
            <p:ph type="title"/>
          </p:nvPr>
        </p:nvSpPr>
        <p:spPr>
          <a:xfrm>
            <a:off x="1563623" y="2094309"/>
            <a:ext cx="9070848" cy="2587752"/>
          </a:xfrm>
          <a:prstGeom prst="rect">
            <a:avLst/>
          </a:prstGeom>
          <a:noFill/>
          <a:ln>
            <a:noFill/>
          </a:ln>
        </p:spPr>
        <p:txBody>
          <a:bodyPr anchorCtr="0" anchor="ctr" bIns="45700" lIns="91425" spcFirstLastPara="1" rIns="91425" wrap="square" tIns="45700">
            <a:noAutofit/>
          </a:bodyPr>
          <a:lstStyle>
            <a:lvl1pPr lvl="0" algn="ctr">
              <a:lnSpc>
                <a:spcPct val="83000"/>
              </a:lnSpc>
              <a:spcBef>
                <a:spcPts val="0"/>
              </a:spcBef>
              <a:spcAft>
                <a:spcPts val="0"/>
              </a:spcAft>
              <a:buClr>
                <a:srgbClr val="262626"/>
              </a:buClr>
              <a:buSzPts val="7200"/>
              <a:buFont typeface="Century Gothic"/>
              <a:buNone/>
              <a:defRPr sz="7200" cap="none">
                <a:solidFill>
                  <a:srgbClr val="262626"/>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4"/>
          <p:cNvSpPr txBox="1"/>
          <p:nvPr>
            <p:ph idx="1" type="body"/>
          </p:nvPr>
        </p:nvSpPr>
        <p:spPr>
          <a:xfrm>
            <a:off x="1563624" y="4682062"/>
            <a:ext cx="9070848" cy="45720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900"/>
              </a:spcBef>
              <a:spcAft>
                <a:spcPts val="0"/>
              </a:spcAft>
              <a:buSzPts val="1600"/>
              <a:buNone/>
              <a:defRPr sz="1600">
                <a:solidFill>
                  <a:schemeClr val="dk1"/>
                </a:solidFill>
              </a:defRPr>
            </a:lvl1pPr>
            <a:lvl2pPr indent="-228600" lvl="1" marL="914400" algn="l">
              <a:lnSpc>
                <a:spcPct val="100000"/>
              </a:lnSpc>
              <a:spcBef>
                <a:spcPts val="500"/>
              </a:spcBef>
              <a:spcAft>
                <a:spcPts val="0"/>
              </a:spcAft>
              <a:buSzPts val="1600"/>
              <a:buNone/>
              <a:defRPr sz="1600">
                <a:solidFill>
                  <a:srgbClr val="888888"/>
                </a:solidFill>
              </a:defRPr>
            </a:lvl2pPr>
            <a:lvl3pPr indent="-228600" lvl="2" marL="1371600" algn="l">
              <a:lnSpc>
                <a:spcPct val="100000"/>
              </a:lnSpc>
              <a:spcBef>
                <a:spcPts val="500"/>
              </a:spcBef>
              <a:spcAft>
                <a:spcPts val="0"/>
              </a:spcAft>
              <a:buSzPts val="1600"/>
              <a:buNone/>
              <a:defRPr sz="1600">
                <a:solidFill>
                  <a:srgbClr val="888888"/>
                </a:solidFill>
              </a:defRPr>
            </a:lvl3pPr>
            <a:lvl4pPr indent="-228600" lvl="3" marL="1828800" algn="l">
              <a:lnSpc>
                <a:spcPct val="100000"/>
              </a:lnSpc>
              <a:spcBef>
                <a:spcPts val="500"/>
              </a:spcBef>
              <a:spcAft>
                <a:spcPts val="0"/>
              </a:spcAft>
              <a:buSzPts val="1400"/>
              <a:buNone/>
              <a:defRPr sz="1400">
                <a:solidFill>
                  <a:srgbClr val="888888"/>
                </a:solidFill>
              </a:defRPr>
            </a:lvl4pPr>
            <a:lvl5pPr indent="-228600" lvl="4" marL="2286000" algn="l">
              <a:lnSpc>
                <a:spcPct val="100000"/>
              </a:lnSpc>
              <a:spcBef>
                <a:spcPts val="500"/>
              </a:spcBef>
              <a:spcAft>
                <a:spcPts val="0"/>
              </a:spcAft>
              <a:buSzPts val="1400"/>
              <a:buNone/>
              <a:defRPr sz="1400">
                <a:solidFill>
                  <a:srgbClr val="888888"/>
                </a:solidFill>
              </a:defRPr>
            </a:lvl5pPr>
            <a:lvl6pPr indent="-228600" lvl="5" marL="2743200" algn="l">
              <a:lnSpc>
                <a:spcPct val="100000"/>
              </a:lnSpc>
              <a:spcBef>
                <a:spcPts val="500"/>
              </a:spcBef>
              <a:spcAft>
                <a:spcPts val="0"/>
              </a:spcAft>
              <a:buSzPts val="1400"/>
              <a:buNone/>
              <a:defRPr sz="1400">
                <a:solidFill>
                  <a:srgbClr val="888888"/>
                </a:solidFill>
              </a:defRPr>
            </a:lvl6pPr>
            <a:lvl7pPr indent="-228600" lvl="6" marL="3200400" algn="l">
              <a:lnSpc>
                <a:spcPct val="100000"/>
              </a:lnSpc>
              <a:spcBef>
                <a:spcPts val="500"/>
              </a:spcBef>
              <a:spcAft>
                <a:spcPts val="0"/>
              </a:spcAft>
              <a:buSzPts val="1400"/>
              <a:buNone/>
              <a:defRPr sz="1400">
                <a:solidFill>
                  <a:srgbClr val="888888"/>
                </a:solidFill>
              </a:defRPr>
            </a:lvl7pPr>
            <a:lvl8pPr indent="-228600" lvl="7" marL="3657600" algn="l">
              <a:lnSpc>
                <a:spcPct val="100000"/>
              </a:lnSpc>
              <a:spcBef>
                <a:spcPts val="500"/>
              </a:spcBef>
              <a:spcAft>
                <a:spcPts val="0"/>
              </a:spcAft>
              <a:buSzPts val="1400"/>
              <a:buNone/>
              <a:defRPr sz="1400">
                <a:solidFill>
                  <a:srgbClr val="888888"/>
                </a:solidFill>
              </a:defRPr>
            </a:lvl8pPr>
            <a:lvl9pPr indent="-228600" lvl="8" marL="4114800" algn="l">
              <a:lnSpc>
                <a:spcPct val="100000"/>
              </a:lnSpc>
              <a:spcBef>
                <a:spcPts val="500"/>
              </a:spcBef>
              <a:spcAft>
                <a:spcPts val="0"/>
              </a:spcAft>
              <a:buSzPts val="1400"/>
              <a:buNone/>
              <a:defRPr sz="1400">
                <a:solidFill>
                  <a:srgbClr val="888888"/>
                </a:solidFill>
              </a:defRPr>
            </a:lvl9pPr>
          </a:lstStyle>
          <a:p/>
        </p:txBody>
      </p:sp>
      <p:sp>
        <p:nvSpPr>
          <p:cNvPr id="43" name="Google Shape;43;p14"/>
          <p:cNvSpPr txBox="1"/>
          <p:nvPr>
            <p:ph idx="10" type="dt"/>
          </p:nvPr>
        </p:nvSpPr>
        <p:spPr>
          <a:xfrm>
            <a:off x="5321808" y="1344502"/>
            <a:ext cx="1554480" cy="530352"/>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4"/>
          <p:cNvSpPr txBox="1"/>
          <p:nvPr>
            <p:ph idx="11" type="ftr"/>
          </p:nvPr>
        </p:nvSpPr>
        <p:spPr>
          <a:xfrm>
            <a:off x="1453553" y="5211060"/>
            <a:ext cx="5907024"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4"/>
          <p:cNvSpPr txBox="1"/>
          <p:nvPr>
            <p:ph idx="12" type="sldNum"/>
          </p:nvPr>
        </p:nvSpPr>
        <p:spPr>
          <a:xfrm>
            <a:off x="8604504" y="5211060"/>
            <a:ext cx="2112264" cy="2286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1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5"/>
          <p:cNvSpPr txBox="1"/>
          <p:nvPr>
            <p:ph idx="1" type="body"/>
          </p:nvPr>
        </p:nvSpPr>
        <p:spPr>
          <a:xfrm>
            <a:off x="106680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49" name="Google Shape;49;p15"/>
          <p:cNvSpPr txBox="1"/>
          <p:nvPr>
            <p:ph idx="2" type="body"/>
          </p:nvPr>
        </p:nvSpPr>
        <p:spPr>
          <a:xfrm>
            <a:off x="637032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50" name="Google Shape;50;p15"/>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5"/>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5"/>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1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6"/>
          <p:cNvSpPr txBox="1"/>
          <p:nvPr>
            <p:ph idx="1" type="body"/>
          </p:nvPr>
        </p:nvSpPr>
        <p:spPr>
          <a:xfrm>
            <a:off x="106984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latin typeface="Century Gothic"/>
                <a:ea typeface="Century Gothic"/>
                <a:cs typeface="Century Gothic"/>
                <a:sym typeface="Century Gothic"/>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56" name="Google Shape;56;p16"/>
          <p:cNvSpPr txBox="1"/>
          <p:nvPr>
            <p:ph idx="2" type="body"/>
          </p:nvPr>
        </p:nvSpPr>
        <p:spPr>
          <a:xfrm>
            <a:off x="1069848" y="2755898"/>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57" name="Google Shape;57;p16"/>
          <p:cNvSpPr txBox="1"/>
          <p:nvPr>
            <p:ph idx="3" type="body"/>
          </p:nvPr>
        </p:nvSpPr>
        <p:spPr>
          <a:xfrm>
            <a:off x="637336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SzPts val="1900"/>
              <a:buNone/>
              <a:defRPr b="0" sz="1900">
                <a:solidFill>
                  <a:schemeClr val="dk2"/>
                </a:solidFill>
              </a:defRPr>
            </a:lvl1pPr>
            <a:lvl2pPr indent="-228600" lvl="1" marL="914400" algn="l">
              <a:lnSpc>
                <a:spcPct val="100000"/>
              </a:lnSpc>
              <a:spcBef>
                <a:spcPts val="500"/>
              </a:spcBef>
              <a:spcAft>
                <a:spcPts val="0"/>
              </a:spcAft>
              <a:buSzPts val="1900"/>
              <a:buNone/>
              <a:defRPr b="1" sz="1900"/>
            </a:lvl2pPr>
            <a:lvl3pPr indent="-228600" lvl="2" marL="1371600" algn="l">
              <a:lnSpc>
                <a:spcPct val="100000"/>
              </a:lnSpc>
              <a:spcBef>
                <a:spcPts val="500"/>
              </a:spcBef>
              <a:spcAft>
                <a:spcPts val="0"/>
              </a:spcAft>
              <a:buSzPts val="1800"/>
              <a:buNone/>
              <a:defRPr b="1" sz="1800"/>
            </a:lvl3pPr>
            <a:lvl4pPr indent="-228600" lvl="3" marL="1828800" algn="l">
              <a:lnSpc>
                <a:spcPct val="100000"/>
              </a:lnSpc>
              <a:spcBef>
                <a:spcPts val="500"/>
              </a:spcBef>
              <a:spcAft>
                <a:spcPts val="0"/>
              </a:spcAft>
              <a:buSzPts val="1600"/>
              <a:buNone/>
              <a:defRPr b="1" sz="1600"/>
            </a:lvl4pPr>
            <a:lvl5pPr indent="-228600" lvl="4" marL="2286000" algn="l">
              <a:lnSpc>
                <a:spcPct val="100000"/>
              </a:lnSpc>
              <a:spcBef>
                <a:spcPts val="500"/>
              </a:spcBef>
              <a:spcAft>
                <a:spcPts val="0"/>
              </a:spcAft>
              <a:buSzPts val="1600"/>
              <a:buNone/>
              <a:defRPr b="1" sz="1600"/>
            </a:lvl5pPr>
            <a:lvl6pPr indent="-228600" lvl="5" marL="2743200" algn="l">
              <a:lnSpc>
                <a:spcPct val="100000"/>
              </a:lnSpc>
              <a:spcBef>
                <a:spcPts val="500"/>
              </a:spcBef>
              <a:spcAft>
                <a:spcPts val="0"/>
              </a:spcAft>
              <a:buSzPts val="1600"/>
              <a:buNone/>
              <a:defRPr b="1" sz="1600"/>
            </a:lvl6pPr>
            <a:lvl7pPr indent="-228600" lvl="6" marL="3200400" algn="l">
              <a:lnSpc>
                <a:spcPct val="100000"/>
              </a:lnSpc>
              <a:spcBef>
                <a:spcPts val="500"/>
              </a:spcBef>
              <a:spcAft>
                <a:spcPts val="0"/>
              </a:spcAft>
              <a:buSzPts val="1600"/>
              <a:buNone/>
              <a:defRPr b="1" sz="1600"/>
            </a:lvl7pPr>
            <a:lvl8pPr indent="-228600" lvl="7" marL="3657600" algn="l">
              <a:lnSpc>
                <a:spcPct val="100000"/>
              </a:lnSpc>
              <a:spcBef>
                <a:spcPts val="500"/>
              </a:spcBef>
              <a:spcAft>
                <a:spcPts val="0"/>
              </a:spcAft>
              <a:buSzPts val="1600"/>
              <a:buNone/>
              <a:defRPr b="1" sz="1600"/>
            </a:lvl8pPr>
            <a:lvl9pPr indent="-228600" lvl="8" marL="4114800" algn="l">
              <a:lnSpc>
                <a:spcPct val="100000"/>
              </a:lnSpc>
              <a:spcBef>
                <a:spcPts val="500"/>
              </a:spcBef>
              <a:spcAft>
                <a:spcPts val="0"/>
              </a:spcAft>
              <a:buSzPts val="1600"/>
              <a:buNone/>
              <a:defRPr b="1" sz="1600"/>
            </a:lvl9pPr>
          </a:lstStyle>
          <a:p/>
        </p:txBody>
      </p:sp>
      <p:sp>
        <p:nvSpPr>
          <p:cNvPr id="58" name="Google Shape;58;p16"/>
          <p:cNvSpPr txBox="1"/>
          <p:nvPr>
            <p:ph idx="4" type="body"/>
          </p:nvPr>
        </p:nvSpPr>
        <p:spPr>
          <a:xfrm>
            <a:off x="6373368" y="2756581"/>
            <a:ext cx="4754880" cy="3200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59" name="Google Shape;59;p16"/>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6"/>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6"/>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1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7"/>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7"/>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7"/>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8"/>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8"/>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8"/>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1" name="Shape 71"/>
        <p:cNvGrpSpPr/>
        <p:nvPr/>
      </p:nvGrpSpPr>
      <p:grpSpPr>
        <a:xfrm>
          <a:off x="0" y="0"/>
          <a:ext cx="0" cy="0"/>
          <a:chOff x="0" y="0"/>
          <a:chExt cx="0" cy="0"/>
        </a:xfrm>
      </p:grpSpPr>
      <p:sp>
        <p:nvSpPr>
          <p:cNvPr id="72" name="Google Shape;72;p19"/>
          <p:cNvSpPr/>
          <p:nvPr/>
        </p:nvSpPr>
        <p:spPr>
          <a:xfrm>
            <a:off x="245529" y="237744"/>
            <a:ext cx="8531352"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9"/>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9"/>
          <p:cNvSpPr txBox="1"/>
          <p:nvPr>
            <p:ph type="title"/>
          </p:nvPr>
        </p:nvSpPr>
        <p:spPr>
          <a:xfrm>
            <a:off x="9296400" y="607392"/>
            <a:ext cx="2430780" cy="16459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2800"/>
              <a:buFont typeface="Century Gothic"/>
              <a:buNone/>
              <a:defRPr b="0" sz="2800" cap="none">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9"/>
          <p:cNvSpPr txBox="1"/>
          <p:nvPr>
            <p:ph idx="1" type="body"/>
          </p:nvPr>
        </p:nvSpPr>
        <p:spPr>
          <a:xfrm>
            <a:off x="685800" y="609600"/>
            <a:ext cx="7772400" cy="53340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sz="1800"/>
            </a:lvl1pPr>
            <a:lvl2pPr indent="-330200" lvl="1" marL="914400" algn="l">
              <a:lnSpc>
                <a:spcPct val="100000"/>
              </a:lnSpc>
              <a:spcBef>
                <a:spcPts val="500"/>
              </a:spcBef>
              <a:spcAft>
                <a:spcPts val="0"/>
              </a:spcAft>
              <a:buSzPts val="1600"/>
              <a:buChar char="◦"/>
              <a:defRPr sz="1600"/>
            </a:lvl2pPr>
            <a:lvl3pPr indent="-317500" lvl="2" marL="1371600" algn="l">
              <a:lnSpc>
                <a:spcPct val="100000"/>
              </a:lnSpc>
              <a:spcBef>
                <a:spcPts val="500"/>
              </a:spcBef>
              <a:spcAft>
                <a:spcPts val="0"/>
              </a:spcAft>
              <a:buSzPts val="1400"/>
              <a:buChar char="◦"/>
              <a:defRPr sz="1400"/>
            </a:lvl3pPr>
            <a:lvl4pPr indent="-317500" lvl="3" marL="1828800" algn="l">
              <a:lnSpc>
                <a:spcPct val="100000"/>
              </a:lnSpc>
              <a:spcBef>
                <a:spcPts val="500"/>
              </a:spcBef>
              <a:spcAft>
                <a:spcPts val="0"/>
              </a:spcAft>
              <a:buSzPts val="1400"/>
              <a:buChar char="◦"/>
              <a:defRPr sz="1400"/>
            </a:lvl4pPr>
            <a:lvl5pPr indent="-317500" lvl="4" marL="2286000" algn="l">
              <a:lnSpc>
                <a:spcPct val="100000"/>
              </a:lnSpc>
              <a:spcBef>
                <a:spcPts val="500"/>
              </a:spcBef>
              <a:spcAft>
                <a:spcPts val="0"/>
              </a:spcAft>
              <a:buSzPts val="1400"/>
              <a:buChar char="◦"/>
              <a:defRPr sz="1400"/>
            </a:lvl5pPr>
            <a:lvl6pPr indent="-317500" lvl="5" marL="2743200" algn="l">
              <a:lnSpc>
                <a:spcPct val="100000"/>
              </a:lnSpc>
              <a:spcBef>
                <a:spcPts val="500"/>
              </a:spcBef>
              <a:spcAft>
                <a:spcPts val="0"/>
              </a:spcAft>
              <a:buSzPts val="1400"/>
              <a:buChar char="◦"/>
              <a:defRPr sz="1400"/>
            </a:lvl6pPr>
            <a:lvl7pPr indent="-317500" lvl="6" marL="3200400" algn="l">
              <a:lnSpc>
                <a:spcPct val="100000"/>
              </a:lnSpc>
              <a:spcBef>
                <a:spcPts val="500"/>
              </a:spcBef>
              <a:spcAft>
                <a:spcPts val="0"/>
              </a:spcAft>
              <a:buSzPts val="1400"/>
              <a:buChar char="◦"/>
              <a:defRPr sz="1400"/>
            </a:lvl7pPr>
            <a:lvl8pPr indent="-317500" lvl="7" marL="3657600" algn="l">
              <a:lnSpc>
                <a:spcPct val="100000"/>
              </a:lnSpc>
              <a:spcBef>
                <a:spcPts val="500"/>
              </a:spcBef>
              <a:spcAft>
                <a:spcPts val="0"/>
              </a:spcAft>
              <a:buSzPts val="1400"/>
              <a:buChar char="◦"/>
              <a:defRPr sz="1400"/>
            </a:lvl8pPr>
            <a:lvl9pPr indent="-317500" lvl="8" marL="4114800" algn="l">
              <a:lnSpc>
                <a:spcPct val="100000"/>
              </a:lnSpc>
              <a:spcBef>
                <a:spcPts val="500"/>
              </a:spcBef>
              <a:spcAft>
                <a:spcPts val="0"/>
              </a:spcAft>
              <a:buSzPts val="1400"/>
              <a:buChar char="◦"/>
              <a:defRPr sz="1400"/>
            </a:lvl9pPr>
          </a:lstStyle>
          <a:p/>
        </p:txBody>
      </p:sp>
      <p:sp>
        <p:nvSpPr>
          <p:cNvPr id="76" name="Google Shape;76;p19"/>
          <p:cNvSpPr txBox="1"/>
          <p:nvPr>
            <p:ph idx="2" type="body"/>
          </p:nvPr>
        </p:nvSpPr>
        <p:spPr>
          <a:xfrm>
            <a:off x="9296400" y="2286000"/>
            <a:ext cx="2430780" cy="35052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77" name="Google Shape;77;p19"/>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9"/>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9"/>
          <p:cNvSpPr txBox="1"/>
          <p:nvPr>
            <p:ph idx="12" type="sldNum"/>
          </p:nvPr>
        </p:nvSpPr>
        <p:spPr>
          <a:xfrm>
            <a:off x="10393677" y="622300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sz="1000">
                <a:solidFill>
                  <a:srgbClr val="FFFFFF"/>
                </a:solidFill>
                <a:latin typeface="Century Gothic"/>
                <a:ea typeface="Century Gothic"/>
                <a:cs typeface="Century Gothic"/>
                <a:sym typeface="Century Gothic"/>
              </a:defRPr>
            </a:lvl1pPr>
            <a:lvl2pPr indent="0" lvl="1" marL="0" algn="r">
              <a:spcBef>
                <a:spcPts val="0"/>
              </a:spcBef>
              <a:buNone/>
              <a:defRPr sz="1000">
                <a:solidFill>
                  <a:srgbClr val="FFFFFF"/>
                </a:solidFill>
                <a:latin typeface="Century Gothic"/>
                <a:ea typeface="Century Gothic"/>
                <a:cs typeface="Century Gothic"/>
                <a:sym typeface="Century Gothic"/>
              </a:defRPr>
            </a:lvl2pPr>
            <a:lvl3pPr indent="0" lvl="2" marL="0" algn="r">
              <a:spcBef>
                <a:spcPts val="0"/>
              </a:spcBef>
              <a:buNone/>
              <a:defRPr sz="1000">
                <a:solidFill>
                  <a:srgbClr val="FFFFFF"/>
                </a:solidFill>
                <a:latin typeface="Century Gothic"/>
                <a:ea typeface="Century Gothic"/>
                <a:cs typeface="Century Gothic"/>
                <a:sym typeface="Century Gothic"/>
              </a:defRPr>
            </a:lvl3pPr>
            <a:lvl4pPr indent="0" lvl="3" marL="0" algn="r">
              <a:spcBef>
                <a:spcPts val="0"/>
              </a:spcBef>
              <a:buNone/>
              <a:defRPr sz="1000">
                <a:solidFill>
                  <a:srgbClr val="FFFFFF"/>
                </a:solidFill>
                <a:latin typeface="Century Gothic"/>
                <a:ea typeface="Century Gothic"/>
                <a:cs typeface="Century Gothic"/>
                <a:sym typeface="Century Gothic"/>
              </a:defRPr>
            </a:lvl4pPr>
            <a:lvl5pPr indent="0" lvl="4" marL="0" algn="r">
              <a:spcBef>
                <a:spcPts val="0"/>
              </a:spcBef>
              <a:buNone/>
              <a:defRPr sz="1000">
                <a:solidFill>
                  <a:srgbClr val="FFFFFF"/>
                </a:solidFill>
                <a:latin typeface="Century Gothic"/>
                <a:ea typeface="Century Gothic"/>
                <a:cs typeface="Century Gothic"/>
                <a:sym typeface="Century Gothic"/>
              </a:defRPr>
            </a:lvl5pPr>
            <a:lvl6pPr indent="0" lvl="5" marL="0" algn="r">
              <a:spcBef>
                <a:spcPts val="0"/>
              </a:spcBef>
              <a:buNone/>
              <a:defRPr sz="1000">
                <a:solidFill>
                  <a:srgbClr val="FFFFFF"/>
                </a:solidFill>
                <a:latin typeface="Century Gothic"/>
                <a:ea typeface="Century Gothic"/>
                <a:cs typeface="Century Gothic"/>
                <a:sym typeface="Century Gothic"/>
              </a:defRPr>
            </a:lvl6pPr>
            <a:lvl7pPr indent="0" lvl="6" marL="0" algn="r">
              <a:spcBef>
                <a:spcPts val="0"/>
              </a:spcBef>
              <a:buNone/>
              <a:defRPr sz="1000">
                <a:solidFill>
                  <a:srgbClr val="FFFFFF"/>
                </a:solidFill>
                <a:latin typeface="Century Gothic"/>
                <a:ea typeface="Century Gothic"/>
                <a:cs typeface="Century Gothic"/>
                <a:sym typeface="Century Gothic"/>
              </a:defRPr>
            </a:lvl7pPr>
            <a:lvl8pPr indent="0" lvl="7" marL="0" algn="r">
              <a:spcBef>
                <a:spcPts val="0"/>
              </a:spcBef>
              <a:buNone/>
              <a:defRPr sz="1000">
                <a:solidFill>
                  <a:srgbClr val="FFFFFF"/>
                </a:solidFill>
                <a:latin typeface="Century Gothic"/>
                <a:ea typeface="Century Gothic"/>
                <a:cs typeface="Century Gothic"/>
                <a:sym typeface="Century Gothic"/>
              </a:defRPr>
            </a:lvl8pPr>
            <a:lvl9pPr indent="0" lvl="8" marL="0" algn="r">
              <a:spcBef>
                <a:spcPts val="0"/>
              </a:spcBef>
              <a:buNone/>
              <a:defRPr sz="1000">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80" name="Google Shape;80;p19"/>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1" name="Shape 81"/>
        <p:cNvGrpSpPr/>
        <p:nvPr/>
      </p:nvGrpSpPr>
      <p:grpSpPr>
        <a:xfrm>
          <a:off x="0" y="0"/>
          <a:ext cx="0" cy="0"/>
          <a:chOff x="0" y="0"/>
          <a:chExt cx="0" cy="0"/>
        </a:xfrm>
      </p:grpSpPr>
      <p:sp>
        <p:nvSpPr>
          <p:cNvPr id="82" name="Google Shape;82;p20"/>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0"/>
          <p:cNvSpPr txBox="1"/>
          <p:nvPr>
            <p:ph type="title"/>
          </p:nvPr>
        </p:nvSpPr>
        <p:spPr>
          <a:xfrm>
            <a:off x="9296400" y="603504"/>
            <a:ext cx="2432304" cy="16459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FFFFFF"/>
              </a:buClr>
              <a:buSzPts val="2800"/>
              <a:buFont typeface="Century Gothic"/>
              <a:buNone/>
              <a:defRPr b="0" sz="2800">
                <a:solidFill>
                  <a:srgbClr val="FFFFFF"/>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0"/>
          <p:cNvSpPr/>
          <p:nvPr>
            <p:ph idx="2" type="pic"/>
          </p:nvPr>
        </p:nvSpPr>
        <p:spPr>
          <a:xfrm>
            <a:off x="228599" y="237744"/>
            <a:ext cx="8531352" cy="6382512"/>
          </a:xfrm>
          <a:prstGeom prst="rect">
            <a:avLst/>
          </a:prstGeom>
          <a:solidFill>
            <a:srgbClr val="76CEEF"/>
          </a:solidFill>
          <a:ln>
            <a:noFill/>
          </a:ln>
        </p:spPr>
      </p:sp>
      <p:sp>
        <p:nvSpPr>
          <p:cNvPr id="85" name="Google Shape;85;p20"/>
          <p:cNvSpPr txBox="1"/>
          <p:nvPr>
            <p:ph idx="1" type="body"/>
          </p:nvPr>
        </p:nvSpPr>
        <p:spPr>
          <a:xfrm>
            <a:off x="9296400" y="2286000"/>
            <a:ext cx="2432304" cy="3502152"/>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800"/>
              </a:spcBef>
              <a:spcAft>
                <a:spcPts val="0"/>
              </a:spcAft>
              <a:buSzPts val="1400"/>
              <a:buNone/>
              <a:defRPr sz="1400">
                <a:solidFill>
                  <a:srgbClr val="FFFFFF"/>
                </a:solidFill>
              </a:defRPr>
            </a:lvl1pPr>
            <a:lvl2pPr indent="-228600" lvl="1" marL="914400" algn="l">
              <a:lnSpc>
                <a:spcPct val="100000"/>
              </a:lnSpc>
              <a:spcBef>
                <a:spcPts val="500"/>
              </a:spcBef>
              <a:spcAft>
                <a:spcPts val="0"/>
              </a:spcAft>
              <a:buSzPts val="1200"/>
              <a:buNone/>
              <a:defRPr sz="1200"/>
            </a:lvl2pPr>
            <a:lvl3pPr indent="-228600" lvl="2" marL="1371600" algn="l">
              <a:lnSpc>
                <a:spcPct val="100000"/>
              </a:lnSpc>
              <a:spcBef>
                <a:spcPts val="500"/>
              </a:spcBef>
              <a:spcAft>
                <a:spcPts val="0"/>
              </a:spcAft>
              <a:buSzPts val="1000"/>
              <a:buNone/>
              <a:defRPr sz="1000"/>
            </a:lvl3pPr>
            <a:lvl4pPr indent="-228600" lvl="3" marL="1828800" algn="l">
              <a:lnSpc>
                <a:spcPct val="100000"/>
              </a:lnSpc>
              <a:spcBef>
                <a:spcPts val="500"/>
              </a:spcBef>
              <a:spcAft>
                <a:spcPts val="0"/>
              </a:spcAft>
              <a:buSzPts val="900"/>
              <a:buNone/>
              <a:defRPr sz="900"/>
            </a:lvl4pPr>
            <a:lvl5pPr indent="-228600" lvl="4" marL="2286000" algn="l">
              <a:lnSpc>
                <a:spcPct val="100000"/>
              </a:lnSpc>
              <a:spcBef>
                <a:spcPts val="500"/>
              </a:spcBef>
              <a:spcAft>
                <a:spcPts val="0"/>
              </a:spcAft>
              <a:buSzPts val="900"/>
              <a:buNone/>
              <a:defRPr sz="900"/>
            </a:lvl5pPr>
            <a:lvl6pPr indent="-228600" lvl="5" marL="2743200" algn="l">
              <a:lnSpc>
                <a:spcPct val="100000"/>
              </a:lnSpc>
              <a:spcBef>
                <a:spcPts val="500"/>
              </a:spcBef>
              <a:spcAft>
                <a:spcPts val="0"/>
              </a:spcAft>
              <a:buSzPts val="900"/>
              <a:buNone/>
              <a:defRPr sz="900"/>
            </a:lvl6pPr>
            <a:lvl7pPr indent="-228600" lvl="6" marL="3200400" algn="l">
              <a:lnSpc>
                <a:spcPct val="100000"/>
              </a:lnSpc>
              <a:spcBef>
                <a:spcPts val="500"/>
              </a:spcBef>
              <a:spcAft>
                <a:spcPts val="0"/>
              </a:spcAft>
              <a:buSzPts val="900"/>
              <a:buNone/>
              <a:defRPr sz="900"/>
            </a:lvl7pPr>
            <a:lvl8pPr indent="-228600" lvl="7" marL="3657600" algn="l">
              <a:lnSpc>
                <a:spcPct val="100000"/>
              </a:lnSpc>
              <a:spcBef>
                <a:spcPts val="500"/>
              </a:spcBef>
              <a:spcAft>
                <a:spcPts val="0"/>
              </a:spcAft>
              <a:buSzPts val="900"/>
              <a:buNone/>
              <a:defRPr sz="900"/>
            </a:lvl8pPr>
            <a:lvl9pPr indent="-228600" lvl="8" marL="4114800" algn="l">
              <a:lnSpc>
                <a:spcPct val="100000"/>
              </a:lnSpc>
              <a:spcBef>
                <a:spcPts val="500"/>
              </a:spcBef>
              <a:spcAft>
                <a:spcPts val="0"/>
              </a:spcAft>
              <a:buSzPts val="900"/>
              <a:buNone/>
              <a:defRPr sz="900"/>
            </a:lvl9pPr>
          </a:lstStyle>
          <a:p/>
        </p:txBody>
      </p:sp>
      <p:sp>
        <p:nvSpPr>
          <p:cNvPr id="86" name="Google Shape;86;p20"/>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0"/>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sz="1000">
                <a:solidFill>
                  <a:srgbClr val="FFFFFF"/>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0"/>
          <p:cNvSpPr txBox="1"/>
          <p:nvPr>
            <p:ph idx="12" type="sldNum"/>
          </p:nvPr>
        </p:nvSpPr>
        <p:spPr>
          <a:xfrm>
            <a:off x="10396728" y="6227064"/>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sz="1000">
                <a:solidFill>
                  <a:srgbClr val="FFFFFF"/>
                </a:solidFill>
                <a:latin typeface="Century Gothic"/>
                <a:ea typeface="Century Gothic"/>
                <a:cs typeface="Century Gothic"/>
                <a:sym typeface="Century Gothic"/>
              </a:defRPr>
            </a:lvl1pPr>
            <a:lvl2pPr indent="0" lvl="1" marL="0" algn="r">
              <a:spcBef>
                <a:spcPts val="0"/>
              </a:spcBef>
              <a:buNone/>
              <a:defRPr sz="1000">
                <a:solidFill>
                  <a:srgbClr val="FFFFFF"/>
                </a:solidFill>
                <a:latin typeface="Century Gothic"/>
                <a:ea typeface="Century Gothic"/>
                <a:cs typeface="Century Gothic"/>
                <a:sym typeface="Century Gothic"/>
              </a:defRPr>
            </a:lvl2pPr>
            <a:lvl3pPr indent="0" lvl="2" marL="0" algn="r">
              <a:spcBef>
                <a:spcPts val="0"/>
              </a:spcBef>
              <a:buNone/>
              <a:defRPr sz="1000">
                <a:solidFill>
                  <a:srgbClr val="FFFFFF"/>
                </a:solidFill>
                <a:latin typeface="Century Gothic"/>
                <a:ea typeface="Century Gothic"/>
                <a:cs typeface="Century Gothic"/>
                <a:sym typeface="Century Gothic"/>
              </a:defRPr>
            </a:lvl3pPr>
            <a:lvl4pPr indent="0" lvl="3" marL="0" algn="r">
              <a:spcBef>
                <a:spcPts val="0"/>
              </a:spcBef>
              <a:buNone/>
              <a:defRPr sz="1000">
                <a:solidFill>
                  <a:srgbClr val="FFFFFF"/>
                </a:solidFill>
                <a:latin typeface="Century Gothic"/>
                <a:ea typeface="Century Gothic"/>
                <a:cs typeface="Century Gothic"/>
                <a:sym typeface="Century Gothic"/>
              </a:defRPr>
            </a:lvl4pPr>
            <a:lvl5pPr indent="0" lvl="4" marL="0" algn="r">
              <a:spcBef>
                <a:spcPts val="0"/>
              </a:spcBef>
              <a:buNone/>
              <a:defRPr sz="1000">
                <a:solidFill>
                  <a:srgbClr val="FFFFFF"/>
                </a:solidFill>
                <a:latin typeface="Century Gothic"/>
                <a:ea typeface="Century Gothic"/>
                <a:cs typeface="Century Gothic"/>
                <a:sym typeface="Century Gothic"/>
              </a:defRPr>
            </a:lvl5pPr>
            <a:lvl6pPr indent="0" lvl="5" marL="0" algn="r">
              <a:spcBef>
                <a:spcPts val="0"/>
              </a:spcBef>
              <a:buNone/>
              <a:defRPr sz="1000">
                <a:solidFill>
                  <a:srgbClr val="FFFFFF"/>
                </a:solidFill>
                <a:latin typeface="Century Gothic"/>
                <a:ea typeface="Century Gothic"/>
                <a:cs typeface="Century Gothic"/>
                <a:sym typeface="Century Gothic"/>
              </a:defRPr>
            </a:lvl6pPr>
            <a:lvl7pPr indent="0" lvl="6" marL="0" algn="r">
              <a:spcBef>
                <a:spcPts val="0"/>
              </a:spcBef>
              <a:buNone/>
              <a:defRPr sz="1000">
                <a:solidFill>
                  <a:srgbClr val="FFFFFF"/>
                </a:solidFill>
                <a:latin typeface="Century Gothic"/>
                <a:ea typeface="Century Gothic"/>
                <a:cs typeface="Century Gothic"/>
                <a:sym typeface="Century Gothic"/>
              </a:defRPr>
            </a:lvl7pPr>
            <a:lvl8pPr indent="0" lvl="7" marL="0" algn="r">
              <a:spcBef>
                <a:spcPts val="0"/>
              </a:spcBef>
              <a:buNone/>
              <a:defRPr sz="1000">
                <a:solidFill>
                  <a:srgbClr val="FFFFFF"/>
                </a:solidFill>
                <a:latin typeface="Century Gothic"/>
                <a:ea typeface="Century Gothic"/>
                <a:cs typeface="Century Gothic"/>
                <a:sym typeface="Century Gothic"/>
              </a:defRPr>
            </a:lvl8pPr>
            <a:lvl9pPr indent="0" lvl="8" marL="0" algn="r">
              <a:spcBef>
                <a:spcPts val="0"/>
              </a:spcBef>
              <a:buNone/>
              <a:defRPr sz="1000">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89" name="Google Shape;89;p20"/>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0" name="Shape 90"/>
        <p:cNvGrpSpPr/>
        <p:nvPr/>
      </p:nvGrpSpPr>
      <p:grpSpPr>
        <a:xfrm>
          <a:off x="0" y="0"/>
          <a:ext cx="0" cy="0"/>
          <a:chOff x="0" y="0"/>
          <a:chExt cx="0" cy="0"/>
        </a:xfrm>
      </p:grpSpPr>
      <p:sp>
        <p:nvSpPr>
          <p:cNvPr id="91" name="Google Shape;91;p2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1"/>
          <p:cNvSpPr txBox="1"/>
          <p:nvPr>
            <p:ph idx="1" type="body"/>
          </p:nvPr>
        </p:nvSpPr>
        <p:spPr>
          <a:xfrm rot="5400000">
            <a:off x="4130040" y="-960120"/>
            <a:ext cx="3931920" cy="10058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93" name="Google Shape;93;p21"/>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1"/>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1"/>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p22"/>
          <p:cNvSpPr txBox="1"/>
          <p:nvPr>
            <p:ph type="title"/>
          </p:nvPr>
        </p:nvSpPr>
        <p:spPr>
          <a:xfrm rot="5400000">
            <a:off x="7543800" y="2209800"/>
            <a:ext cx="5257800" cy="2362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2"/>
          <p:cNvSpPr txBox="1"/>
          <p:nvPr>
            <p:ph idx="1" type="body"/>
          </p:nvPr>
        </p:nvSpPr>
        <p:spPr>
          <a:xfrm rot="5400000">
            <a:off x="2247900" y="-647700"/>
            <a:ext cx="5257800" cy="8077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900"/>
              </a:spcBef>
              <a:spcAft>
                <a:spcPts val="0"/>
              </a:spcAft>
              <a:buSzPts val="1800"/>
              <a:buChar char="◦"/>
              <a:defRPr/>
            </a:lvl1pPr>
            <a:lvl2pPr indent="-342900" lvl="1" marL="914400" algn="l">
              <a:lnSpc>
                <a:spcPct val="100000"/>
              </a:lnSpc>
              <a:spcBef>
                <a:spcPts val="500"/>
              </a:spcBef>
              <a:spcAft>
                <a:spcPts val="0"/>
              </a:spcAft>
              <a:buSzPts val="1800"/>
              <a:buChar char="◦"/>
              <a:defRPr/>
            </a:lvl2pPr>
            <a:lvl3pPr indent="-342900" lvl="2" marL="1371600" algn="l">
              <a:lnSpc>
                <a:spcPct val="100000"/>
              </a:lnSpc>
              <a:spcBef>
                <a:spcPts val="500"/>
              </a:spcBef>
              <a:spcAft>
                <a:spcPts val="0"/>
              </a:spcAft>
              <a:buSzPts val="1800"/>
              <a:buChar char="◦"/>
              <a:defRPr/>
            </a:lvl3pPr>
            <a:lvl4pPr indent="-342900" lvl="3" marL="1828800" algn="l">
              <a:lnSpc>
                <a:spcPct val="100000"/>
              </a:lnSpc>
              <a:spcBef>
                <a:spcPts val="500"/>
              </a:spcBef>
              <a:spcAft>
                <a:spcPts val="0"/>
              </a:spcAft>
              <a:buSzPts val="1800"/>
              <a:buChar char="◦"/>
              <a:defRPr/>
            </a:lvl4pPr>
            <a:lvl5pPr indent="-342900" lvl="4" marL="2286000" algn="l">
              <a:lnSpc>
                <a:spcPct val="100000"/>
              </a:lnSpc>
              <a:spcBef>
                <a:spcPts val="500"/>
              </a:spcBef>
              <a:spcAft>
                <a:spcPts val="0"/>
              </a:spcAft>
              <a:buSzPts val="1800"/>
              <a:buChar char="◦"/>
              <a:defRPr/>
            </a:lvl5pPr>
            <a:lvl6pPr indent="-342900" lvl="5" marL="2743200" algn="l">
              <a:lnSpc>
                <a:spcPct val="100000"/>
              </a:lnSpc>
              <a:spcBef>
                <a:spcPts val="500"/>
              </a:spcBef>
              <a:spcAft>
                <a:spcPts val="0"/>
              </a:spcAft>
              <a:buSzPts val="1800"/>
              <a:buChar char="◦"/>
              <a:defRPr/>
            </a:lvl6pPr>
            <a:lvl7pPr indent="-342900" lvl="6" marL="3200400" algn="l">
              <a:lnSpc>
                <a:spcPct val="100000"/>
              </a:lnSpc>
              <a:spcBef>
                <a:spcPts val="500"/>
              </a:spcBef>
              <a:spcAft>
                <a:spcPts val="0"/>
              </a:spcAft>
              <a:buSzPts val="1800"/>
              <a:buChar char="◦"/>
              <a:defRPr/>
            </a:lvl7pPr>
            <a:lvl8pPr indent="-342900" lvl="7" marL="3657600" algn="l">
              <a:lnSpc>
                <a:spcPct val="100000"/>
              </a:lnSpc>
              <a:spcBef>
                <a:spcPts val="500"/>
              </a:spcBef>
              <a:spcAft>
                <a:spcPts val="0"/>
              </a:spcAft>
              <a:buSzPts val="1800"/>
              <a:buChar char="◦"/>
              <a:defRPr/>
            </a:lvl8pPr>
            <a:lvl9pPr indent="-342900" lvl="8" marL="4114800" algn="l">
              <a:lnSpc>
                <a:spcPct val="100000"/>
              </a:lnSpc>
              <a:spcBef>
                <a:spcPts val="500"/>
              </a:spcBef>
              <a:spcAft>
                <a:spcPts val="0"/>
              </a:spcAft>
              <a:buSzPts val="1800"/>
              <a:buChar char="◦"/>
              <a:defRPr/>
            </a:lvl9pPr>
          </a:lstStyle>
          <a:p/>
        </p:txBody>
      </p:sp>
      <p:sp>
        <p:nvSpPr>
          <p:cNvPr id="99" name="Google Shape;99;p22"/>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2"/>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2"/>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1"/>
          <p:cNvSpPr/>
          <p:nvPr/>
        </p:nvSpPr>
        <p:spPr>
          <a:xfrm>
            <a:off x="234696" y="237744"/>
            <a:ext cx="11722608" cy="6382512"/>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262626"/>
              </a:buClr>
              <a:buSzPts val="4800"/>
              <a:buFont typeface="Century Gothic"/>
              <a:buNone/>
              <a:defRPr b="0" i="0" sz="4800" u="none" cap="none" strike="noStrike">
                <a:solidFill>
                  <a:srgbClr val="262626"/>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00000"/>
              </a:lnSpc>
              <a:spcBef>
                <a:spcPts val="900"/>
              </a:spcBef>
              <a:spcAft>
                <a:spcPts val="0"/>
              </a:spcAft>
              <a:buClr>
                <a:srgbClr val="262626"/>
              </a:buClr>
              <a:buSzPts val="1800"/>
              <a:buFont typeface="Garamond"/>
              <a:buChar char="◦"/>
              <a:defRPr b="0" i="0" sz="1800" u="none" cap="none" strike="noStrike">
                <a:solidFill>
                  <a:schemeClr val="dk1"/>
                </a:solidFill>
                <a:latin typeface="Century Gothic"/>
                <a:ea typeface="Century Gothic"/>
                <a:cs typeface="Century Gothic"/>
                <a:sym typeface="Century Gothic"/>
              </a:defRPr>
            </a:lvl1pPr>
            <a:lvl2pPr indent="-330200" lvl="1" marL="914400" marR="0" rtl="0" algn="l">
              <a:lnSpc>
                <a:spcPct val="100000"/>
              </a:lnSpc>
              <a:spcBef>
                <a:spcPts val="500"/>
              </a:spcBef>
              <a:spcAft>
                <a:spcPts val="0"/>
              </a:spcAft>
              <a:buClr>
                <a:srgbClr val="262626"/>
              </a:buClr>
              <a:buSzPts val="1600"/>
              <a:buFont typeface="Garamond"/>
              <a:buChar char="◦"/>
              <a:defRPr b="0" i="0" sz="16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9pPr>
          </a:lstStyle>
          <a:p/>
        </p:txBody>
      </p:sp>
      <p:sp>
        <p:nvSpPr>
          <p:cNvPr id="9" name="Google Shape;9;p11"/>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 name="Google Shape;10;p11"/>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000" u="none" cap="none" strike="noStrike">
                <a:solidFill>
                  <a:srgbClr val="3F3F3F"/>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1" name="Google Shape;11;p11"/>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000" u="none" cap="none" strike="noStrike">
                <a:solidFill>
                  <a:srgbClr val="3F3F3F"/>
                </a:solidFill>
                <a:latin typeface="Century Gothic"/>
                <a:ea typeface="Century Gothic"/>
                <a:cs typeface="Century Gothic"/>
                <a:sym typeface="Century Gothic"/>
              </a:defRPr>
            </a:lvl1pPr>
            <a:lvl2pPr indent="0" lvl="1" marL="0" marR="0" rtl="0" algn="r">
              <a:spcBef>
                <a:spcPts val="0"/>
              </a:spcBef>
              <a:buNone/>
              <a:defRPr b="0" i="0" sz="1000" u="none" cap="none" strike="noStrike">
                <a:solidFill>
                  <a:srgbClr val="3F3F3F"/>
                </a:solidFill>
                <a:latin typeface="Century Gothic"/>
                <a:ea typeface="Century Gothic"/>
                <a:cs typeface="Century Gothic"/>
                <a:sym typeface="Century Gothic"/>
              </a:defRPr>
            </a:lvl2pPr>
            <a:lvl3pPr indent="0" lvl="2" marL="0" marR="0" rtl="0" algn="r">
              <a:spcBef>
                <a:spcPts val="0"/>
              </a:spcBef>
              <a:buNone/>
              <a:defRPr b="0" i="0" sz="1000" u="none" cap="none" strike="noStrike">
                <a:solidFill>
                  <a:srgbClr val="3F3F3F"/>
                </a:solidFill>
                <a:latin typeface="Century Gothic"/>
                <a:ea typeface="Century Gothic"/>
                <a:cs typeface="Century Gothic"/>
                <a:sym typeface="Century Gothic"/>
              </a:defRPr>
            </a:lvl3pPr>
            <a:lvl4pPr indent="0" lvl="3" marL="0" marR="0" rtl="0" algn="r">
              <a:spcBef>
                <a:spcPts val="0"/>
              </a:spcBef>
              <a:buNone/>
              <a:defRPr b="0" i="0" sz="1000" u="none" cap="none" strike="noStrike">
                <a:solidFill>
                  <a:srgbClr val="3F3F3F"/>
                </a:solidFill>
                <a:latin typeface="Century Gothic"/>
                <a:ea typeface="Century Gothic"/>
                <a:cs typeface="Century Gothic"/>
                <a:sym typeface="Century Gothic"/>
              </a:defRPr>
            </a:lvl4pPr>
            <a:lvl5pPr indent="0" lvl="4" marL="0" marR="0" rtl="0" algn="r">
              <a:spcBef>
                <a:spcPts val="0"/>
              </a:spcBef>
              <a:buNone/>
              <a:defRPr b="0" i="0" sz="1000" u="none" cap="none" strike="noStrike">
                <a:solidFill>
                  <a:srgbClr val="3F3F3F"/>
                </a:solidFill>
                <a:latin typeface="Century Gothic"/>
                <a:ea typeface="Century Gothic"/>
                <a:cs typeface="Century Gothic"/>
                <a:sym typeface="Century Gothic"/>
              </a:defRPr>
            </a:lvl5pPr>
            <a:lvl6pPr indent="0" lvl="5" marL="0" marR="0" rtl="0" algn="r">
              <a:spcBef>
                <a:spcPts val="0"/>
              </a:spcBef>
              <a:buNone/>
              <a:defRPr b="0" i="0" sz="1000" u="none" cap="none" strike="noStrike">
                <a:solidFill>
                  <a:srgbClr val="3F3F3F"/>
                </a:solidFill>
                <a:latin typeface="Century Gothic"/>
                <a:ea typeface="Century Gothic"/>
                <a:cs typeface="Century Gothic"/>
                <a:sym typeface="Century Gothic"/>
              </a:defRPr>
            </a:lvl6pPr>
            <a:lvl7pPr indent="0" lvl="6" marL="0" marR="0" rtl="0" algn="r">
              <a:spcBef>
                <a:spcPts val="0"/>
              </a:spcBef>
              <a:buNone/>
              <a:defRPr b="0" i="0" sz="1000" u="none" cap="none" strike="noStrike">
                <a:solidFill>
                  <a:srgbClr val="3F3F3F"/>
                </a:solidFill>
                <a:latin typeface="Century Gothic"/>
                <a:ea typeface="Century Gothic"/>
                <a:cs typeface="Century Gothic"/>
                <a:sym typeface="Century Gothic"/>
              </a:defRPr>
            </a:lvl7pPr>
            <a:lvl8pPr indent="0" lvl="7" marL="0" marR="0" rtl="0" algn="r">
              <a:spcBef>
                <a:spcPts val="0"/>
              </a:spcBef>
              <a:buNone/>
              <a:defRPr b="0" i="0" sz="1000" u="none" cap="none" strike="noStrike">
                <a:solidFill>
                  <a:srgbClr val="3F3F3F"/>
                </a:solidFill>
                <a:latin typeface="Century Gothic"/>
                <a:ea typeface="Century Gothic"/>
                <a:cs typeface="Century Gothic"/>
                <a:sym typeface="Century Gothic"/>
              </a:defRPr>
            </a:lvl8pPr>
            <a:lvl9pPr indent="0" lvl="8" marL="0" marR="0" rtl="0" algn="r">
              <a:spcBef>
                <a:spcPts val="0"/>
              </a:spcBef>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4.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9.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
          <p:cNvSpPr txBox="1"/>
          <p:nvPr>
            <p:ph type="ctrTitle"/>
          </p:nvPr>
        </p:nvSpPr>
        <p:spPr>
          <a:xfrm>
            <a:off x="1561700" y="1971425"/>
            <a:ext cx="9068700" cy="3219300"/>
          </a:xfrm>
          <a:prstGeom prst="rect">
            <a:avLst/>
          </a:prstGeom>
          <a:noFill/>
          <a:ln>
            <a:noFill/>
          </a:ln>
        </p:spPr>
        <p:txBody>
          <a:bodyPr anchorCtr="0" anchor="ctr" bIns="45700" lIns="91425" spcFirstLastPara="1" rIns="91425" wrap="square" tIns="45700">
            <a:noAutofit/>
          </a:bodyPr>
          <a:lstStyle/>
          <a:p>
            <a:pPr indent="0" lvl="0" marL="0" rtl="0" algn="ctr">
              <a:lnSpc>
                <a:spcPct val="83000"/>
              </a:lnSpc>
              <a:spcBef>
                <a:spcPts val="0"/>
              </a:spcBef>
              <a:spcAft>
                <a:spcPts val="0"/>
              </a:spcAft>
              <a:buClr>
                <a:srgbClr val="262626"/>
              </a:buClr>
              <a:buSzPts val="7200"/>
              <a:buFont typeface="Century Gothic"/>
              <a:buNone/>
            </a:pPr>
            <a:r>
              <a:rPr lang="en-US"/>
              <a:t>Welcome to</a:t>
            </a:r>
            <a:br>
              <a:rPr lang="en-US"/>
            </a:br>
            <a:r>
              <a:rPr lang="en-US"/>
              <a:t>Beech Class </a:t>
            </a:r>
            <a:r>
              <a:rPr lang="en-US" sz="4000"/>
              <a:t>(Y3/4)</a:t>
            </a:r>
            <a:br>
              <a:rPr lang="en-US"/>
            </a:br>
            <a:r>
              <a:rPr lang="en-US" sz="5000"/>
              <a:t>with</a:t>
            </a:r>
            <a:r>
              <a:rPr lang="en-US" sz="5000"/>
              <a:t> Mrs.Blow</a:t>
            </a:r>
            <a:endParaRPr sz="5000"/>
          </a:p>
        </p:txBody>
      </p:sp>
      <p:pic>
        <p:nvPicPr>
          <p:cNvPr id="107" name="Google Shape;107;p1"/>
          <p:cNvPicPr preferRelativeResize="0"/>
          <p:nvPr/>
        </p:nvPicPr>
        <p:blipFill>
          <a:blip r:embed="rId3">
            <a:alphaModFix/>
          </a:blip>
          <a:stretch>
            <a:fillRect/>
          </a:stretch>
        </p:blipFill>
        <p:spPr>
          <a:xfrm>
            <a:off x="9419550" y="4100100"/>
            <a:ext cx="1210849" cy="1210849"/>
          </a:xfrm>
          <a:prstGeom prst="rect">
            <a:avLst/>
          </a:prstGeom>
          <a:noFill/>
          <a:ln>
            <a:noFill/>
          </a:ln>
        </p:spPr>
      </p:pic>
      <p:pic>
        <p:nvPicPr>
          <p:cNvPr id="108" name="Google Shape;108;p1"/>
          <p:cNvPicPr preferRelativeResize="0"/>
          <p:nvPr/>
        </p:nvPicPr>
        <p:blipFill>
          <a:blip r:embed="rId3">
            <a:alphaModFix/>
          </a:blip>
          <a:stretch>
            <a:fillRect/>
          </a:stretch>
        </p:blipFill>
        <p:spPr>
          <a:xfrm>
            <a:off x="1612900" y="4100100"/>
            <a:ext cx="1210849" cy="12108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
          <p:cNvSpPr txBox="1"/>
          <p:nvPr>
            <p:ph type="title"/>
          </p:nvPr>
        </p:nvSpPr>
        <p:spPr>
          <a:xfrm>
            <a:off x="513225" y="490350"/>
            <a:ext cx="11231400" cy="5877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sz="2800" u="sng"/>
              <a:t>Our curriculum </a:t>
            </a:r>
            <a:endParaRPr sz="2800" u="sng"/>
          </a:p>
          <a:p>
            <a:pPr indent="0" lvl="0" marL="0" rtl="0" algn="ctr">
              <a:lnSpc>
                <a:spcPct val="90000"/>
              </a:lnSpc>
              <a:spcBef>
                <a:spcPts val="0"/>
              </a:spcBef>
              <a:spcAft>
                <a:spcPts val="0"/>
              </a:spcAft>
              <a:buClr>
                <a:srgbClr val="262626"/>
              </a:buClr>
              <a:buSzPts val="4800"/>
              <a:buFont typeface="Century Gothic"/>
              <a:buNone/>
            </a:pPr>
            <a:r>
              <a:t/>
            </a:r>
            <a:endParaRPr sz="2800" u="sng"/>
          </a:p>
          <a:p>
            <a:pPr indent="0" lvl="0" marL="0" rtl="0" algn="l">
              <a:lnSpc>
                <a:spcPct val="90000"/>
              </a:lnSpc>
              <a:spcBef>
                <a:spcPts val="0"/>
              </a:spcBef>
              <a:spcAft>
                <a:spcPts val="0"/>
              </a:spcAft>
              <a:buClr>
                <a:srgbClr val="262626"/>
              </a:buClr>
              <a:buSzPts val="4800"/>
              <a:buFont typeface="Century Gothic"/>
              <a:buNone/>
            </a:pPr>
            <a:r>
              <a:rPr lang="en-US" sz="2256"/>
              <a:t>As a mixed </a:t>
            </a:r>
            <a:r>
              <a:rPr lang="en-US" sz="2256"/>
              <a:t>class</a:t>
            </a:r>
            <a:r>
              <a:rPr lang="en-US" sz="2256"/>
              <a:t>, we will ensure coverage is provided for both year groups </a:t>
            </a:r>
            <a:r>
              <a:rPr lang="en-US" sz="2256"/>
              <a:t>through careful planning. </a:t>
            </a:r>
            <a:endParaRPr sz="2256"/>
          </a:p>
          <a:p>
            <a:pPr indent="0" lvl="0" marL="0" rtl="0" algn="l">
              <a:lnSpc>
                <a:spcPct val="90000"/>
              </a:lnSpc>
              <a:spcBef>
                <a:spcPts val="0"/>
              </a:spcBef>
              <a:spcAft>
                <a:spcPts val="0"/>
              </a:spcAft>
              <a:buClr>
                <a:srgbClr val="262626"/>
              </a:buClr>
              <a:buSzPts val="4800"/>
              <a:buFont typeface="Century Gothic"/>
              <a:buNone/>
            </a:pPr>
            <a:r>
              <a:t/>
            </a:r>
            <a:endParaRPr sz="2256"/>
          </a:p>
          <a:p>
            <a:pPr indent="0" lvl="0" marL="0" rtl="0" algn="l">
              <a:lnSpc>
                <a:spcPct val="90000"/>
              </a:lnSpc>
              <a:spcBef>
                <a:spcPts val="0"/>
              </a:spcBef>
              <a:spcAft>
                <a:spcPts val="0"/>
              </a:spcAft>
              <a:buClr>
                <a:srgbClr val="262626"/>
              </a:buClr>
              <a:buSzPts val="4800"/>
              <a:buFont typeface="Century Gothic"/>
              <a:buNone/>
            </a:pPr>
            <a:r>
              <a:rPr lang="en-US" sz="2256"/>
              <a:t>Our National curriculum objectives for English in reading and writing are the same for Y3 and Y4,as they are grouped under LKS2.</a:t>
            </a:r>
            <a:endParaRPr sz="2256"/>
          </a:p>
          <a:p>
            <a:pPr indent="0" lvl="0" marL="0" rtl="0" algn="l">
              <a:lnSpc>
                <a:spcPct val="90000"/>
              </a:lnSpc>
              <a:spcBef>
                <a:spcPts val="0"/>
              </a:spcBef>
              <a:spcAft>
                <a:spcPts val="0"/>
              </a:spcAft>
              <a:buClr>
                <a:srgbClr val="262626"/>
              </a:buClr>
              <a:buSzPts val="4800"/>
              <a:buFont typeface="Century Gothic"/>
              <a:buNone/>
            </a:pPr>
            <a:r>
              <a:t/>
            </a:r>
            <a:endParaRPr sz="2256"/>
          </a:p>
          <a:p>
            <a:pPr indent="0" lvl="0" marL="0" rtl="0" algn="l">
              <a:lnSpc>
                <a:spcPct val="90000"/>
              </a:lnSpc>
              <a:spcBef>
                <a:spcPts val="0"/>
              </a:spcBef>
              <a:spcAft>
                <a:spcPts val="0"/>
              </a:spcAft>
              <a:buClr>
                <a:srgbClr val="262626"/>
              </a:buClr>
              <a:buSzPts val="4800"/>
              <a:buFont typeface="Century Gothic"/>
              <a:buNone/>
            </a:pPr>
            <a:r>
              <a:rPr lang="en-US" sz="2256"/>
              <a:t>Our Maths objectives vary slightly with Y4 taking on a further step into higher numbers. However, we are following Whiterose Maths learning and this is specifically planned for with a Y3/4 scheme of learning, to ensure coverage for all. Activities are tailored accordingly. </a:t>
            </a:r>
            <a:endParaRPr sz="2256"/>
          </a:p>
          <a:p>
            <a:pPr indent="0" lvl="0" marL="0" rtl="0" algn="l">
              <a:lnSpc>
                <a:spcPct val="90000"/>
              </a:lnSpc>
              <a:spcBef>
                <a:spcPts val="0"/>
              </a:spcBef>
              <a:spcAft>
                <a:spcPts val="0"/>
              </a:spcAft>
              <a:buClr>
                <a:srgbClr val="262626"/>
              </a:buClr>
              <a:buSzPts val="4800"/>
              <a:buFont typeface="Century Gothic"/>
              <a:buNone/>
            </a:pPr>
            <a:r>
              <a:t/>
            </a:r>
            <a:endParaRPr sz="2256"/>
          </a:p>
          <a:p>
            <a:pPr indent="0" lvl="0" marL="0" rtl="0" algn="l">
              <a:lnSpc>
                <a:spcPct val="90000"/>
              </a:lnSpc>
              <a:spcBef>
                <a:spcPts val="0"/>
              </a:spcBef>
              <a:spcAft>
                <a:spcPts val="0"/>
              </a:spcAft>
              <a:buClr>
                <a:srgbClr val="262626"/>
              </a:buClr>
              <a:buSzPts val="4800"/>
              <a:buFont typeface="Century Gothic"/>
              <a:buNone/>
            </a:pPr>
            <a:r>
              <a:rPr lang="en-US" sz="2256"/>
              <a:t>Our CUSP curriculum is on a two year rotation to ensure children continue to learn a range of skills so that Y3 and Y4 topics continue to be addressed in science and progress through History/Geography is plotted with the whole school learning a particular key period.</a:t>
            </a:r>
            <a:endParaRPr sz="2256"/>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
          <p:cNvSpPr txBox="1"/>
          <p:nvPr>
            <p:ph type="title"/>
          </p:nvPr>
        </p:nvSpPr>
        <p:spPr>
          <a:xfrm>
            <a:off x="947530" y="292737"/>
            <a:ext cx="10058400" cy="78864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Building positive behaviours</a:t>
            </a:r>
            <a:endParaRPr/>
          </a:p>
        </p:txBody>
      </p:sp>
      <p:pic>
        <p:nvPicPr>
          <p:cNvPr descr="Pin on Quick saves" id="119" name="Google Shape;119;p3"/>
          <p:cNvPicPr preferRelativeResize="0"/>
          <p:nvPr/>
        </p:nvPicPr>
        <p:blipFill rotWithShape="1">
          <a:blip r:embed="rId3">
            <a:alphaModFix/>
          </a:blip>
          <a:srcRect b="0" l="0" r="0" t="0"/>
          <a:stretch/>
        </p:blipFill>
        <p:spPr>
          <a:xfrm>
            <a:off x="481579" y="348354"/>
            <a:ext cx="1226004" cy="1226004"/>
          </a:xfrm>
          <a:prstGeom prst="rect">
            <a:avLst/>
          </a:prstGeom>
          <a:noFill/>
          <a:ln>
            <a:noFill/>
          </a:ln>
        </p:spPr>
      </p:pic>
      <p:pic>
        <p:nvPicPr>
          <p:cNvPr id="120" name="Google Shape;120;p3"/>
          <p:cNvPicPr preferRelativeResize="0"/>
          <p:nvPr/>
        </p:nvPicPr>
        <p:blipFill rotWithShape="1">
          <a:blip r:embed="rId4">
            <a:alphaModFix/>
          </a:blip>
          <a:srcRect b="0" l="0" r="0" t="0"/>
          <a:stretch/>
        </p:blipFill>
        <p:spPr>
          <a:xfrm>
            <a:off x="10484322" y="348354"/>
            <a:ext cx="1226004" cy="1226004"/>
          </a:xfrm>
          <a:prstGeom prst="rect">
            <a:avLst/>
          </a:prstGeom>
          <a:noFill/>
          <a:ln>
            <a:noFill/>
          </a:ln>
        </p:spPr>
      </p:pic>
      <p:pic>
        <p:nvPicPr>
          <p:cNvPr id="121" name="Google Shape;121;p3"/>
          <p:cNvPicPr preferRelativeResize="0"/>
          <p:nvPr/>
        </p:nvPicPr>
        <p:blipFill rotWithShape="1">
          <a:blip r:embed="rId5">
            <a:alphaModFix/>
          </a:blip>
          <a:srcRect b="0" l="0" r="0" t="0"/>
          <a:stretch/>
        </p:blipFill>
        <p:spPr>
          <a:xfrm>
            <a:off x="4260151" y="2502434"/>
            <a:ext cx="3960649" cy="3544712"/>
          </a:xfrm>
          <a:prstGeom prst="rect">
            <a:avLst/>
          </a:prstGeom>
          <a:noFill/>
          <a:ln>
            <a:noFill/>
          </a:ln>
        </p:spPr>
      </p:pic>
      <p:pic>
        <p:nvPicPr>
          <p:cNvPr id="122" name="Google Shape;122;p3"/>
          <p:cNvPicPr preferRelativeResize="0"/>
          <p:nvPr/>
        </p:nvPicPr>
        <p:blipFill rotWithShape="1">
          <a:blip r:embed="rId6">
            <a:alphaModFix/>
          </a:blip>
          <a:srcRect b="0" l="0" r="0" t="0"/>
          <a:stretch/>
        </p:blipFill>
        <p:spPr>
          <a:xfrm>
            <a:off x="8189030" y="2520564"/>
            <a:ext cx="3658569" cy="3508452"/>
          </a:xfrm>
          <a:prstGeom prst="rect">
            <a:avLst/>
          </a:prstGeom>
          <a:noFill/>
          <a:ln>
            <a:noFill/>
          </a:ln>
        </p:spPr>
      </p:pic>
      <p:pic>
        <p:nvPicPr>
          <p:cNvPr id="123" name="Google Shape;123;p3"/>
          <p:cNvPicPr preferRelativeResize="0"/>
          <p:nvPr/>
        </p:nvPicPr>
        <p:blipFill rotWithShape="1">
          <a:blip r:embed="rId7">
            <a:alphaModFix/>
          </a:blip>
          <a:srcRect b="0" l="0" r="0" t="0"/>
          <a:stretch/>
        </p:blipFill>
        <p:spPr>
          <a:xfrm>
            <a:off x="299502" y="2484304"/>
            <a:ext cx="3960649" cy="354471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4"/>
          <p:cNvSpPr/>
          <p:nvPr/>
        </p:nvSpPr>
        <p:spPr>
          <a:xfrm>
            <a:off x="265043" y="371883"/>
            <a:ext cx="11598303" cy="22467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202124"/>
                </a:solidFill>
                <a:latin typeface="Arial"/>
                <a:ea typeface="Arial"/>
                <a:cs typeface="Arial"/>
                <a:sym typeface="Arial"/>
              </a:rPr>
              <a:t>The Learner’s Code of Conduct </a:t>
            </a:r>
            <a:endParaRPr sz="3200">
              <a:solidFill>
                <a:srgbClr val="202124"/>
              </a:solidFill>
              <a:latin typeface="Arial"/>
              <a:ea typeface="Arial"/>
              <a:cs typeface="Arial"/>
              <a:sym typeface="Arial"/>
            </a:endParaRPr>
          </a:p>
          <a:p>
            <a:pPr indent="0" lvl="0" marL="0" marR="0" rtl="0" algn="l">
              <a:spcBef>
                <a:spcPts val="0"/>
              </a:spcBef>
              <a:spcAft>
                <a:spcPts val="0"/>
              </a:spcAft>
              <a:buNone/>
            </a:pPr>
            <a:r>
              <a:t/>
            </a:r>
            <a:endParaRPr sz="1800">
              <a:solidFill>
                <a:srgbClr val="202124"/>
              </a:solidFill>
              <a:latin typeface="Arial"/>
              <a:ea typeface="Arial"/>
              <a:cs typeface="Arial"/>
              <a:sym typeface="Arial"/>
            </a:endParaRPr>
          </a:p>
          <a:p>
            <a:pPr indent="0" lvl="0" marL="0" marR="0" rtl="0" algn="l">
              <a:spcBef>
                <a:spcPts val="0"/>
              </a:spcBef>
              <a:spcAft>
                <a:spcPts val="0"/>
              </a:spcAft>
              <a:buNone/>
            </a:pPr>
            <a:r>
              <a:rPr lang="en-US" sz="1800">
                <a:solidFill>
                  <a:srgbClr val="202124"/>
                </a:solidFill>
                <a:latin typeface="Arial"/>
                <a:ea typeface="Arial"/>
                <a:cs typeface="Arial"/>
                <a:sym typeface="Arial"/>
              </a:rPr>
              <a:t>This is </a:t>
            </a:r>
            <a:r>
              <a:rPr lang="en-US" sz="1800">
                <a:solidFill>
                  <a:srgbClr val="040C28"/>
                </a:solidFill>
                <a:latin typeface="Arial"/>
                <a:ea typeface="Arial"/>
                <a:cs typeface="Arial"/>
                <a:sym typeface="Arial"/>
              </a:rPr>
              <a:t>designed to ensure that learners contribute to a safe and successful learning environment by defining the behaviour and conduct expected from learners</a:t>
            </a:r>
            <a:r>
              <a:rPr lang="en-US" sz="1800">
                <a:solidFill>
                  <a:srgbClr val="202124"/>
                </a:solidFill>
                <a:latin typeface="Arial"/>
                <a:ea typeface="Arial"/>
                <a:cs typeface="Arial"/>
                <a:sym typeface="Arial"/>
              </a:rPr>
              <a:t>. This is outlined through our Catholic Virtues and Values. </a:t>
            </a:r>
            <a:endParaRPr/>
          </a:p>
          <a:p>
            <a:pPr indent="0" lvl="0" marL="0" marR="0" rtl="0" algn="l">
              <a:spcBef>
                <a:spcPts val="0"/>
              </a:spcBef>
              <a:spcAft>
                <a:spcPts val="0"/>
              </a:spcAft>
              <a:buNone/>
            </a:pPr>
            <a:r>
              <a:t/>
            </a:r>
            <a:endParaRPr sz="1800">
              <a:solidFill>
                <a:srgbClr val="202124"/>
              </a:solidFill>
              <a:latin typeface="Arial"/>
              <a:ea typeface="Arial"/>
              <a:cs typeface="Arial"/>
              <a:sym typeface="Arial"/>
            </a:endParaRPr>
          </a:p>
          <a:p>
            <a:pPr indent="0" lvl="0" marL="0" marR="0" rtl="0" algn="l">
              <a:spcBef>
                <a:spcPts val="0"/>
              </a:spcBef>
              <a:spcAft>
                <a:spcPts val="0"/>
              </a:spcAft>
              <a:buNone/>
            </a:pPr>
            <a:r>
              <a:rPr lang="en-US" sz="1800">
                <a:solidFill>
                  <a:srgbClr val="202124"/>
                </a:solidFill>
                <a:latin typeface="Arial"/>
                <a:ea typeface="Arial"/>
                <a:cs typeface="Arial"/>
                <a:sym typeface="Arial"/>
              </a:rPr>
              <a:t>Bronze, Silver and Gold level learners. These earn you a </a:t>
            </a:r>
            <a:r>
              <a:rPr lang="en-US" sz="1800">
                <a:solidFill>
                  <a:srgbClr val="202124"/>
                </a:solidFill>
              </a:rPr>
              <a:t>badge </a:t>
            </a:r>
            <a:r>
              <a:rPr lang="en-US" sz="1800">
                <a:solidFill>
                  <a:srgbClr val="202124"/>
                </a:solidFill>
                <a:latin typeface="Arial"/>
                <a:ea typeface="Arial"/>
                <a:cs typeface="Arial"/>
                <a:sym typeface="Arial"/>
              </a:rPr>
              <a:t>and privileges. </a:t>
            </a:r>
            <a:endParaRPr/>
          </a:p>
          <a:p>
            <a:pPr indent="0" lvl="0" marL="0" marR="0" rtl="0" algn="l">
              <a:spcBef>
                <a:spcPts val="0"/>
              </a:spcBef>
              <a:spcAft>
                <a:spcPts val="0"/>
              </a:spcAft>
              <a:buNone/>
            </a:pPr>
            <a:r>
              <a:t/>
            </a:r>
            <a:endParaRPr sz="1800">
              <a:solidFill>
                <a:srgbClr val="202124"/>
              </a:solidFill>
              <a:latin typeface="Arial"/>
              <a:ea typeface="Arial"/>
              <a:cs typeface="Arial"/>
              <a:sym typeface="Arial"/>
            </a:endParaRPr>
          </a:p>
        </p:txBody>
      </p:sp>
      <p:pic>
        <p:nvPicPr>
          <p:cNvPr id="129" name="Google Shape;129;p4"/>
          <p:cNvPicPr preferRelativeResize="0"/>
          <p:nvPr/>
        </p:nvPicPr>
        <p:blipFill rotWithShape="1">
          <a:blip r:embed="rId3">
            <a:alphaModFix/>
          </a:blip>
          <a:srcRect b="0" l="0" r="0" t="0"/>
          <a:stretch/>
        </p:blipFill>
        <p:spPr>
          <a:xfrm>
            <a:off x="9810718" y="1804946"/>
            <a:ext cx="1772803" cy="4663440"/>
          </a:xfrm>
          <a:prstGeom prst="rect">
            <a:avLst/>
          </a:prstGeom>
          <a:noFill/>
          <a:ln>
            <a:noFill/>
          </a:ln>
        </p:spPr>
      </p:pic>
      <p:pic>
        <p:nvPicPr>
          <p:cNvPr id="130" name="Google Shape;130;p4"/>
          <p:cNvPicPr preferRelativeResize="0"/>
          <p:nvPr/>
        </p:nvPicPr>
        <p:blipFill rotWithShape="1">
          <a:blip r:embed="rId4">
            <a:alphaModFix/>
          </a:blip>
          <a:srcRect b="0" l="0" r="0" t="0"/>
          <a:stretch/>
        </p:blipFill>
        <p:spPr>
          <a:xfrm>
            <a:off x="4561557" y="5263928"/>
            <a:ext cx="3513124" cy="914479"/>
          </a:xfrm>
          <a:prstGeom prst="rect">
            <a:avLst/>
          </a:prstGeom>
          <a:noFill/>
          <a:ln>
            <a:noFill/>
          </a:ln>
        </p:spPr>
      </p:pic>
      <p:pic>
        <p:nvPicPr>
          <p:cNvPr id="131" name="Google Shape;131;p4"/>
          <p:cNvPicPr preferRelativeResize="0"/>
          <p:nvPr/>
        </p:nvPicPr>
        <p:blipFill>
          <a:blip r:embed="rId5">
            <a:alphaModFix/>
          </a:blip>
          <a:stretch>
            <a:fillRect/>
          </a:stretch>
        </p:blipFill>
        <p:spPr>
          <a:xfrm>
            <a:off x="4863325" y="2476525"/>
            <a:ext cx="2909574" cy="2556850"/>
          </a:xfrm>
          <a:prstGeom prst="rect">
            <a:avLst/>
          </a:prstGeom>
          <a:noFill/>
          <a:ln>
            <a:noFill/>
          </a:ln>
        </p:spPr>
      </p:pic>
      <p:sp>
        <p:nvSpPr>
          <p:cNvPr id="132" name="Google Shape;132;p4"/>
          <p:cNvSpPr txBox="1"/>
          <p:nvPr/>
        </p:nvSpPr>
        <p:spPr>
          <a:xfrm>
            <a:off x="408975" y="2527175"/>
            <a:ext cx="3240300" cy="386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Century Gothic"/>
                <a:ea typeface="Century Gothic"/>
                <a:cs typeface="Century Gothic"/>
                <a:sym typeface="Century Gothic"/>
              </a:rPr>
              <a:t>This year, we are emphasising the </a:t>
            </a:r>
            <a:r>
              <a:rPr lang="en-US" sz="1800">
                <a:solidFill>
                  <a:schemeClr val="dk1"/>
                </a:solidFill>
                <a:latin typeface="Century Gothic"/>
                <a:ea typeface="Century Gothic"/>
                <a:cs typeface="Century Gothic"/>
                <a:sym typeface="Century Gothic"/>
              </a:rPr>
              <a:t>importance</a:t>
            </a:r>
            <a:r>
              <a:rPr lang="en-US" sz="1800">
                <a:solidFill>
                  <a:schemeClr val="dk1"/>
                </a:solidFill>
                <a:latin typeface="Century Gothic"/>
                <a:ea typeface="Century Gothic"/>
                <a:cs typeface="Century Gothic"/>
                <a:sym typeface="Century Gothic"/>
              </a:rPr>
              <a:t> of home reading and homework with the children. These must also be </a:t>
            </a:r>
            <a:r>
              <a:rPr lang="en-US" sz="1800">
                <a:solidFill>
                  <a:schemeClr val="dk1"/>
                </a:solidFill>
                <a:latin typeface="Century Gothic"/>
                <a:ea typeface="Century Gothic"/>
                <a:cs typeface="Century Gothic"/>
                <a:sym typeface="Century Gothic"/>
              </a:rPr>
              <a:t>consistently</a:t>
            </a:r>
            <a:r>
              <a:rPr lang="en-US" sz="1800">
                <a:solidFill>
                  <a:schemeClr val="dk1"/>
                </a:solidFill>
                <a:latin typeface="Century Gothic"/>
                <a:ea typeface="Century Gothic"/>
                <a:cs typeface="Century Gothic"/>
                <a:sym typeface="Century Gothic"/>
              </a:rPr>
              <a:t> completed and to a high standard, alongside their conduct code, for pupils to </a:t>
            </a:r>
            <a:r>
              <a:rPr lang="en-US" sz="1800">
                <a:solidFill>
                  <a:schemeClr val="dk1"/>
                </a:solidFill>
                <a:latin typeface="Century Gothic"/>
                <a:ea typeface="Century Gothic"/>
                <a:cs typeface="Century Gothic"/>
                <a:sym typeface="Century Gothic"/>
              </a:rPr>
              <a:t>achieve</a:t>
            </a:r>
            <a:r>
              <a:rPr lang="en-US" sz="1800">
                <a:solidFill>
                  <a:schemeClr val="dk1"/>
                </a:solidFill>
                <a:latin typeface="Century Gothic"/>
                <a:ea typeface="Century Gothic"/>
                <a:cs typeface="Century Gothic"/>
                <a:sym typeface="Century Gothic"/>
              </a:rPr>
              <a:t> these awards. </a:t>
            </a:r>
            <a:endParaRPr sz="18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lang="en-US" sz="1800">
                <a:solidFill>
                  <a:schemeClr val="dk1"/>
                </a:solidFill>
                <a:latin typeface="Century Gothic"/>
                <a:ea typeface="Century Gothic"/>
                <a:cs typeface="Century Gothic"/>
                <a:sym typeface="Century Gothic"/>
              </a:rPr>
              <a:t>This is to encourage a love of learning and build independence.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cxnSp>
        <p:nvCxnSpPr>
          <p:cNvPr id="137" name="Google Shape;137;p5"/>
          <p:cNvCxnSpPr/>
          <p:nvPr/>
        </p:nvCxnSpPr>
        <p:spPr>
          <a:xfrm flipH="1" rot="10800000">
            <a:off x="6869927" y="1693628"/>
            <a:ext cx="1518699" cy="747422"/>
          </a:xfrm>
          <a:prstGeom prst="straightConnector1">
            <a:avLst/>
          </a:prstGeom>
          <a:noFill/>
          <a:ln cap="flat" cmpd="sng" w="9525">
            <a:solidFill>
              <a:schemeClr val="accent1"/>
            </a:solidFill>
            <a:prstDash val="solid"/>
            <a:round/>
            <a:headEnd len="sm" w="sm" type="none"/>
            <a:tailEnd len="med" w="med" type="triangle"/>
          </a:ln>
        </p:spPr>
      </p:cxnSp>
      <p:sp>
        <p:nvSpPr>
          <p:cNvPr id="138" name="Google Shape;138;p5"/>
          <p:cNvSpPr txBox="1"/>
          <p:nvPr/>
        </p:nvSpPr>
        <p:spPr>
          <a:xfrm>
            <a:off x="4288875" y="485975"/>
            <a:ext cx="33990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Any </a:t>
            </a:r>
            <a:r>
              <a:rPr b="1" lang="en-US" sz="1800">
                <a:solidFill>
                  <a:schemeClr val="dk1"/>
                </a:solidFill>
                <a:latin typeface="Century Gothic"/>
                <a:ea typeface="Century Gothic"/>
                <a:cs typeface="Century Gothic"/>
                <a:sym typeface="Century Gothic"/>
              </a:rPr>
              <a:t>medication</a:t>
            </a:r>
            <a:r>
              <a:rPr lang="en-US" sz="1800">
                <a:solidFill>
                  <a:schemeClr val="dk1"/>
                </a:solidFill>
                <a:latin typeface="Century Gothic"/>
                <a:ea typeface="Century Gothic"/>
                <a:cs typeface="Century Gothic"/>
                <a:sym typeface="Century Gothic"/>
              </a:rPr>
              <a:t> will need to be given to the office- please do not put in bags. </a:t>
            </a:r>
            <a:endParaRPr sz="1800">
              <a:solidFill>
                <a:schemeClr val="dk1"/>
              </a:solidFill>
              <a:latin typeface="Century Gothic"/>
              <a:ea typeface="Century Gothic"/>
              <a:cs typeface="Century Gothic"/>
              <a:sym typeface="Century Gothic"/>
            </a:endParaRPr>
          </a:p>
        </p:txBody>
      </p:sp>
      <p:cxnSp>
        <p:nvCxnSpPr>
          <p:cNvPr id="139" name="Google Shape;139;p5"/>
          <p:cNvCxnSpPr/>
          <p:nvPr/>
        </p:nvCxnSpPr>
        <p:spPr>
          <a:xfrm>
            <a:off x="7021002" y="4659464"/>
            <a:ext cx="1367624" cy="1009816"/>
          </a:xfrm>
          <a:prstGeom prst="straightConnector1">
            <a:avLst/>
          </a:prstGeom>
          <a:noFill/>
          <a:ln cap="flat" cmpd="sng" w="9525">
            <a:solidFill>
              <a:schemeClr val="accent1"/>
            </a:solidFill>
            <a:prstDash val="solid"/>
            <a:round/>
            <a:headEnd len="sm" w="sm" type="none"/>
            <a:tailEnd len="med" w="med" type="triangle"/>
          </a:ln>
        </p:spPr>
      </p:cxnSp>
      <p:cxnSp>
        <p:nvCxnSpPr>
          <p:cNvPr id="140" name="Google Shape;140;p5"/>
          <p:cNvCxnSpPr/>
          <p:nvPr/>
        </p:nvCxnSpPr>
        <p:spPr>
          <a:xfrm rot="10800000">
            <a:off x="3355293" y="3650400"/>
            <a:ext cx="1220400" cy="65700"/>
          </a:xfrm>
          <a:prstGeom prst="straightConnector1">
            <a:avLst/>
          </a:prstGeom>
          <a:noFill/>
          <a:ln cap="flat" cmpd="sng" w="9525">
            <a:solidFill>
              <a:schemeClr val="accent1"/>
            </a:solidFill>
            <a:prstDash val="solid"/>
            <a:round/>
            <a:headEnd len="sm" w="sm" type="none"/>
            <a:tailEnd len="med" w="med" type="triangle"/>
          </a:ln>
        </p:spPr>
      </p:cxnSp>
      <p:sp>
        <p:nvSpPr>
          <p:cNvPr id="141" name="Google Shape;141;p5"/>
          <p:cNvSpPr txBox="1"/>
          <p:nvPr/>
        </p:nvSpPr>
        <p:spPr>
          <a:xfrm>
            <a:off x="465136" y="5356614"/>
            <a:ext cx="31488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Bring a </a:t>
            </a:r>
            <a:r>
              <a:rPr b="1" lang="en-US" sz="1800">
                <a:solidFill>
                  <a:schemeClr val="dk1"/>
                </a:solidFill>
                <a:latin typeface="Century Gothic"/>
                <a:ea typeface="Century Gothic"/>
                <a:cs typeface="Century Gothic"/>
                <a:sym typeface="Century Gothic"/>
              </a:rPr>
              <a:t>water bottle</a:t>
            </a:r>
            <a:r>
              <a:rPr lang="en-US" sz="1800">
                <a:solidFill>
                  <a:schemeClr val="dk1"/>
                </a:solidFill>
                <a:latin typeface="Century Gothic"/>
                <a:ea typeface="Century Gothic"/>
                <a:cs typeface="Century Gothic"/>
                <a:sym typeface="Century Gothic"/>
              </a:rPr>
              <a:t> in- </a:t>
            </a:r>
            <a:r>
              <a:rPr lang="en-US" sz="1800" u="sng">
                <a:solidFill>
                  <a:schemeClr val="dk1"/>
                </a:solidFill>
                <a:latin typeface="Century Gothic"/>
                <a:ea typeface="Century Gothic"/>
                <a:cs typeface="Century Gothic"/>
                <a:sym typeface="Century Gothic"/>
              </a:rPr>
              <a:t>water only</a:t>
            </a:r>
            <a:r>
              <a:rPr lang="en-US" sz="1800">
                <a:solidFill>
                  <a:schemeClr val="dk1"/>
                </a:solidFill>
                <a:latin typeface="Century Gothic"/>
                <a:ea typeface="Century Gothic"/>
                <a:cs typeface="Century Gothic"/>
                <a:sym typeface="Century Gothic"/>
              </a:rPr>
              <a:t> please, which is also </a:t>
            </a:r>
            <a:r>
              <a:rPr lang="en-US" sz="1800" u="sng">
                <a:solidFill>
                  <a:schemeClr val="dk1"/>
                </a:solidFill>
                <a:latin typeface="Century Gothic"/>
                <a:ea typeface="Century Gothic"/>
                <a:cs typeface="Century Gothic"/>
                <a:sym typeface="Century Gothic"/>
              </a:rPr>
              <a:t>named</a:t>
            </a:r>
            <a:r>
              <a:rPr lang="en-US" sz="1800">
                <a:solidFill>
                  <a:schemeClr val="dk1"/>
                </a:solidFill>
                <a:latin typeface="Century Gothic"/>
                <a:ea typeface="Century Gothic"/>
                <a:cs typeface="Century Gothic"/>
                <a:sym typeface="Century Gothic"/>
              </a:rPr>
              <a:t>.</a:t>
            </a:r>
            <a:endParaRPr sz="1800">
              <a:solidFill>
                <a:schemeClr val="dk1"/>
              </a:solidFill>
              <a:latin typeface="Century Gothic"/>
              <a:ea typeface="Century Gothic"/>
              <a:cs typeface="Century Gothic"/>
              <a:sym typeface="Century Gothic"/>
            </a:endParaRPr>
          </a:p>
        </p:txBody>
      </p:sp>
      <p:cxnSp>
        <p:nvCxnSpPr>
          <p:cNvPr id="142" name="Google Shape;142;p5"/>
          <p:cNvCxnSpPr/>
          <p:nvPr/>
        </p:nvCxnSpPr>
        <p:spPr>
          <a:xfrm flipH="1">
            <a:off x="3442915" y="4484536"/>
            <a:ext cx="1304014" cy="1050897"/>
          </a:xfrm>
          <a:prstGeom prst="straightConnector1">
            <a:avLst/>
          </a:prstGeom>
          <a:noFill/>
          <a:ln cap="flat" cmpd="sng" w="9525">
            <a:solidFill>
              <a:schemeClr val="accent1"/>
            </a:solidFill>
            <a:prstDash val="solid"/>
            <a:round/>
            <a:headEnd len="sm" w="sm" type="none"/>
            <a:tailEnd len="med" w="med" type="triangle"/>
          </a:ln>
        </p:spPr>
      </p:cxnSp>
      <p:sp>
        <p:nvSpPr>
          <p:cNvPr id="143" name="Google Shape;143;p5"/>
          <p:cNvSpPr txBox="1"/>
          <p:nvPr/>
        </p:nvSpPr>
        <p:spPr>
          <a:xfrm>
            <a:off x="379623" y="493023"/>
            <a:ext cx="34479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H</a:t>
            </a:r>
            <a:r>
              <a:rPr b="1" lang="en-US" sz="1800">
                <a:solidFill>
                  <a:schemeClr val="dk1"/>
                </a:solidFill>
                <a:latin typeface="Century Gothic"/>
                <a:ea typeface="Century Gothic"/>
                <a:cs typeface="Century Gothic"/>
                <a:sym typeface="Century Gothic"/>
              </a:rPr>
              <a:t>omework </a:t>
            </a:r>
            <a:r>
              <a:rPr lang="en-US" sz="1800">
                <a:solidFill>
                  <a:schemeClr val="dk1"/>
                </a:solidFill>
                <a:latin typeface="Century Gothic"/>
                <a:ea typeface="Century Gothic"/>
                <a:cs typeface="Century Gothic"/>
                <a:sym typeface="Century Gothic"/>
              </a:rPr>
              <a:t>will come home </a:t>
            </a:r>
            <a:r>
              <a:rPr lang="en-US" sz="1800" u="sng">
                <a:solidFill>
                  <a:schemeClr val="dk1"/>
                </a:solidFill>
                <a:latin typeface="Century Gothic"/>
                <a:ea typeface="Century Gothic"/>
                <a:cs typeface="Century Gothic"/>
                <a:sym typeface="Century Gothic"/>
              </a:rPr>
              <a:t>every Friday</a:t>
            </a:r>
            <a:r>
              <a:rPr lang="en-US" sz="1800">
                <a:solidFill>
                  <a:schemeClr val="dk1"/>
                </a:solidFill>
                <a:latin typeface="Century Gothic"/>
                <a:ea typeface="Century Gothic"/>
                <a:cs typeface="Century Gothic"/>
                <a:sym typeface="Century Gothic"/>
              </a:rPr>
              <a:t>, so please keep an eye out for this. It is expected to be handed in Thursday. </a:t>
            </a:r>
            <a:endParaRPr sz="1800">
              <a:solidFill>
                <a:schemeClr val="dk1"/>
              </a:solidFill>
              <a:latin typeface="Century Gothic"/>
              <a:ea typeface="Century Gothic"/>
              <a:cs typeface="Century Gothic"/>
              <a:sym typeface="Century Gothic"/>
            </a:endParaRPr>
          </a:p>
        </p:txBody>
      </p:sp>
      <p:sp>
        <p:nvSpPr>
          <p:cNvPr id="144" name="Google Shape;144;p5"/>
          <p:cNvSpPr txBox="1"/>
          <p:nvPr/>
        </p:nvSpPr>
        <p:spPr>
          <a:xfrm>
            <a:off x="8385175" y="2881457"/>
            <a:ext cx="29778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We encourage the children to put </a:t>
            </a:r>
            <a:r>
              <a:rPr b="1" lang="en-US" sz="1800">
                <a:solidFill>
                  <a:schemeClr val="dk1"/>
                </a:solidFill>
                <a:latin typeface="Century Gothic"/>
                <a:ea typeface="Century Gothic"/>
                <a:cs typeface="Century Gothic"/>
                <a:sym typeface="Century Gothic"/>
              </a:rPr>
              <a:t>letters</a:t>
            </a:r>
            <a:r>
              <a:rPr lang="en-US" sz="1800">
                <a:solidFill>
                  <a:schemeClr val="dk1"/>
                </a:solidFill>
                <a:latin typeface="Century Gothic"/>
                <a:ea typeface="Century Gothic"/>
                <a:cs typeface="Century Gothic"/>
                <a:sym typeface="Century Gothic"/>
              </a:rPr>
              <a:t> in their book bags, so please check the bag </a:t>
            </a:r>
            <a:r>
              <a:rPr lang="en-US" sz="1800" u="sng">
                <a:solidFill>
                  <a:schemeClr val="dk1"/>
                </a:solidFill>
                <a:latin typeface="Century Gothic"/>
                <a:ea typeface="Century Gothic"/>
                <a:cs typeface="Century Gothic"/>
                <a:sym typeface="Century Gothic"/>
              </a:rPr>
              <a:t>daily</a:t>
            </a:r>
            <a:r>
              <a:rPr lang="en-US" sz="1800">
                <a:solidFill>
                  <a:schemeClr val="dk1"/>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cxnSp>
        <p:nvCxnSpPr>
          <p:cNvPr id="145" name="Google Shape;145;p5"/>
          <p:cNvCxnSpPr>
            <a:stCxn id="146" idx="2"/>
          </p:cNvCxnSpPr>
          <p:nvPr/>
        </p:nvCxnSpPr>
        <p:spPr>
          <a:xfrm>
            <a:off x="5914045" y="4834296"/>
            <a:ext cx="17700" cy="922500"/>
          </a:xfrm>
          <a:prstGeom prst="straightConnector1">
            <a:avLst/>
          </a:prstGeom>
          <a:noFill/>
          <a:ln cap="flat" cmpd="sng" w="9525">
            <a:solidFill>
              <a:schemeClr val="accent1"/>
            </a:solidFill>
            <a:prstDash val="solid"/>
            <a:round/>
            <a:headEnd len="sm" w="sm" type="none"/>
            <a:tailEnd len="med" w="med" type="triangle"/>
          </a:ln>
        </p:spPr>
      </p:cxnSp>
      <p:sp>
        <p:nvSpPr>
          <p:cNvPr id="147" name="Google Shape;147;p5"/>
          <p:cNvSpPr txBox="1"/>
          <p:nvPr/>
        </p:nvSpPr>
        <p:spPr>
          <a:xfrm>
            <a:off x="294125" y="2828688"/>
            <a:ext cx="31488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We now also provide </a:t>
            </a:r>
            <a:r>
              <a:rPr b="1" lang="en-US" sz="1800">
                <a:solidFill>
                  <a:schemeClr val="dk1"/>
                </a:solidFill>
                <a:latin typeface="Century Gothic"/>
                <a:ea typeface="Century Gothic"/>
                <a:cs typeface="Century Gothic"/>
                <a:sym typeface="Century Gothic"/>
              </a:rPr>
              <a:t>free fruit snacks</a:t>
            </a:r>
            <a:r>
              <a:rPr lang="en-US" sz="1800">
                <a:solidFill>
                  <a:schemeClr val="dk1"/>
                </a:solidFill>
                <a:latin typeface="Century Gothic"/>
                <a:ea typeface="Century Gothic"/>
                <a:cs typeface="Century Gothic"/>
                <a:sym typeface="Century Gothic"/>
              </a:rPr>
              <a:t> in school for KS2, but you are welcome to bring in your own too. </a:t>
            </a:r>
            <a:endParaRPr sz="1800">
              <a:solidFill>
                <a:schemeClr val="dk1"/>
              </a:solidFill>
              <a:latin typeface="Century Gothic"/>
              <a:ea typeface="Century Gothic"/>
              <a:cs typeface="Century Gothic"/>
              <a:sym typeface="Century Gothic"/>
            </a:endParaRPr>
          </a:p>
        </p:txBody>
      </p:sp>
      <p:sp>
        <p:nvSpPr>
          <p:cNvPr id="148" name="Google Shape;148;p5"/>
          <p:cNvSpPr txBox="1"/>
          <p:nvPr/>
        </p:nvSpPr>
        <p:spPr>
          <a:xfrm>
            <a:off x="8462400" y="5004375"/>
            <a:ext cx="33450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Don’t forget your </a:t>
            </a:r>
            <a:r>
              <a:rPr b="1" lang="en-US" sz="1800">
                <a:solidFill>
                  <a:schemeClr val="dk1"/>
                </a:solidFill>
                <a:latin typeface="Century Gothic"/>
                <a:ea typeface="Century Gothic"/>
                <a:cs typeface="Century Gothic"/>
                <a:sym typeface="Century Gothic"/>
              </a:rPr>
              <a:t>packed lunch</a:t>
            </a:r>
            <a:r>
              <a:rPr lang="en-US" sz="1800">
                <a:solidFill>
                  <a:schemeClr val="dk1"/>
                </a:solidFill>
                <a:latin typeface="Century Gothic"/>
                <a:ea typeface="Century Gothic"/>
                <a:cs typeface="Century Gothic"/>
                <a:sym typeface="Century Gothic"/>
              </a:rPr>
              <a:t>- this should be healthy. Children can also order hot meals/ pack up through Willoughby foods. </a:t>
            </a:r>
            <a:endParaRPr sz="1800">
              <a:solidFill>
                <a:schemeClr val="dk1"/>
              </a:solidFill>
              <a:latin typeface="Century Gothic"/>
              <a:ea typeface="Century Gothic"/>
              <a:cs typeface="Century Gothic"/>
              <a:sym typeface="Century Gothic"/>
            </a:endParaRPr>
          </a:p>
        </p:txBody>
      </p:sp>
      <p:cxnSp>
        <p:nvCxnSpPr>
          <p:cNvPr id="149" name="Google Shape;149;p5"/>
          <p:cNvCxnSpPr/>
          <p:nvPr/>
        </p:nvCxnSpPr>
        <p:spPr>
          <a:xfrm>
            <a:off x="7208577" y="3400789"/>
            <a:ext cx="1176600" cy="56400"/>
          </a:xfrm>
          <a:prstGeom prst="straightConnector1">
            <a:avLst/>
          </a:prstGeom>
          <a:noFill/>
          <a:ln cap="flat" cmpd="sng" w="9525">
            <a:solidFill>
              <a:schemeClr val="accent1"/>
            </a:solidFill>
            <a:prstDash val="solid"/>
            <a:round/>
            <a:headEnd len="sm" w="sm" type="none"/>
            <a:tailEnd len="med" w="med" type="triangle"/>
          </a:ln>
        </p:spPr>
      </p:cxnSp>
      <p:cxnSp>
        <p:nvCxnSpPr>
          <p:cNvPr id="150" name="Google Shape;150;p5"/>
          <p:cNvCxnSpPr/>
          <p:nvPr/>
        </p:nvCxnSpPr>
        <p:spPr>
          <a:xfrm rot="10800000">
            <a:off x="3569118" y="2019250"/>
            <a:ext cx="1266600" cy="574200"/>
          </a:xfrm>
          <a:prstGeom prst="straightConnector1">
            <a:avLst/>
          </a:prstGeom>
          <a:noFill/>
          <a:ln cap="flat" cmpd="sng" w="9525">
            <a:solidFill>
              <a:schemeClr val="accent1"/>
            </a:solidFill>
            <a:prstDash val="solid"/>
            <a:round/>
            <a:headEnd len="sm" w="sm" type="none"/>
            <a:tailEnd len="med" w="med" type="triangle"/>
          </a:ln>
        </p:spPr>
      </p:cxnSp>
      <p:sp>
        <p:nvSpPr>
          <p:cNvPr id="151" name="Google Shape;151;p5"/>
          <p:cNvSpPr txBox="1"/>
          <p:nvPr/>
        </p:nvSpPr>
        <p:spPr>
          <a:xfrm>
            <a:off x="4288875" y="5706825"/>
            <a:ext cx="3399000" cy="74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u="sng">
                <a:solidFill>
                  <a:schemeClr val="dk1"/>
                </a:solidFill>
                <a:latin typeface="Century Gothic"/>
                <a:ea typeface="Century Gothic"/>
                <a:cs typeface="Century Gothic"/>
                <a:sym typeface="Century Gothic"/>
              </a:rPr>
              <a:t>Named </a:t>
            </a:r>
            <a:r>
              <a:rPr b="1" lang="en-US" sz="1800">
                <a:solidFill>
                  <a:schemeClr val="dk1"/>
                </a:solidFill>
                <a:latin typeface="Century Gothic"/>
                <a:ea typeface="Century Gothic"/>
                <a:cs typeface="Century Gothic"/>
                <a:sym typeface="Century Gothic"/>
              </a:rPr>
              <a:t>cardigan/jumper</a:t>
            </a:r>
            <a:endParaRPr b="1" sz="1800">
              <a:solidFill>
                <a:schemeClr val="dk1"/>
              </a:solidFill>
              <a:latin typeface="Century Gothic"/>
              <a:ea typeface="Century Gothic"/>
              <a:cs typeface="Century Gothic"/>
              <a:sym typeface="Century Gothic"/>
            </a:endParaRPr>
          </a:p>
        </p:txBody>
      </p:sp>
      <p:cxnSp>
        <p:nvCxnSpPr>
          <p:cNvPr id="152" name="Google Shape;152;p5"/>
          <p:cNvCxnSpPr/>
          <p:nvPr/>
        </p:nvCxnSpPr>
        <p:spPr>
          <a:xfrm flipH="1" rot="10800000">
            <a:off x="5741050" y="1343800"/>
            <a:ext cx="61800" cy="938100"/>
          </a:xfrm>
          <a:prstGeom prst="straightConnector1">
            <a:avLst/>
          </a:prstGeom>
          <a:noFill/>
          <a:ln cap="flat" cmpd="sng" w="9525">
            <a:solidFill>
              <a:schemeClr val="accent1"/>
            </a:solidFill>
            <a:prstDash val="solid"/>
            <a:round/>
            <a:headEnd len="sm" w="sm" type="none"/>
            <a:tailEnd len="med" w="med" type="triangle"/>
          </a:ln>
        </p:spPr>
      </p:cxnSp>
      <p:pic>
        <p:nvPicPr>
          <p:cNvPr id="153" name="Google Shape;153;p5"/>
          <p:cNvPicPr preferRelativeResize="0"/>
          <p:nvPr/>
        </p:nvPicPr>
        <p:blipFill>
          <a:blip r:embed="rId3">
            <a:alphaModFix/>
          </a:blip>
          <a:stretch>
            <a:fillRect/>
          </a:stretch>
        </p:blipFill>
        <p:spPr>
          <a:xfrm>
            <a:off x="4539188" y="2436889"/>
            <a:ext cx="2242400" cy="2242400"/>
          </a:xfrm>
          <a:prstGeom prst="rect">
            <a:avLst/>
          </a:prstGeom>
          <a:noFill/>
          <a:ln>
            <a:noFill/>
          </a:ln>
        </p:spPr>
      </p:pic>
      <p:pic>
        <p:nvPicPr>
          <p:cNvPr id="154" name="Google Shape;154;p5"/>
          <p:cNvPicPr preferRelativeResize="0"/>
          <p:nvPr/>
        </p:nvPicPr>
        <p:blipFill rotWithShape="1">
          <a:blip r:embed="rId4">
            <a:alphaModFix/>
          </a:blip>
          <a:srcRect b="0" l="0" r="0" t="0"/>
          <a:stretch/>
        </p:blipFill>
        <p:spPr>
          <a:xfrm>
            <a:off x="5123178" y="3830951"/>
            <a:ext cx="507950" cy="528000"/>
          </a:xfrm>
          <a:prstGeom prst="rect">
            <a:avLst/>
          </a:prstGeom>
          <a:noFill/>
          <a:ln>
            <a:noFill/>
          </a:ln>
        </p:spPr>
      </p:pic>
      <p:sp>
        <p:nvSpPr>
          <p:cNvPr id="155" name="Google Shape;155;p5"/>
          <p:cNvSpPr txBox="1"/>
          <p:nvPr/>
        </p:nvSpPr>
        <p:spPr>
          <a:xfrm>
            <a:off x="8541025" y="1248250"/>
            <a:ext cx="33990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Bring your </a:t>
            </a:r>
            <a:r>
              <a:rPr b="1" lang="en-US" sz="1800">
                <a:solidFill>
                  <a:schemeClr val="dk1"/>
                </a:solidFill>
                <a:latin typeface="Century Gothic"/>
                <a:ea typeface="Century Gothic"/>
                <a:cs typeface="Century Gothic"/>
                <a:sym typeface="Century Gothic"/>
              </a:rPr>
              <a:t>personal organiser and reading book</a:t>
            </a:r>
            <a:r>
              <a:rPr lang="en-US" sz="1800">
                <a:solidFill>
                  <a:schemeClr val="dk1"/>
                </a:solidFill>
                <a:latin typeface="Century Gothic"/>
                <a:ea typeface="Century Gothic"/>
                <a:cs typeface="Century Gothic"/>
                <a:sym typeface="Century Gothic"/>
              </a:rPr>
              <a:t> to school in </a:t>
            </a:r>
            <a:r>
              <a:rPr lang="en-US" sz="1800" u="sng">
                <a:solidFill>
                  <a:schemeClr val="dk1"/>
                </a:solidFill>
                <a:latin typeface="Century Gothic"/>
                <a:ea typeface="Century Gothic"/>
                <a:cs typeface="Century Gothic"/>
                <a:sym typeface="Century Gothic"/>
              </a:rPr>
              <a:t>every day.</a:t>
            </a:r>
            <a:r>
              <a:rPr lang="en-US" sz="1800">
                <a:solidFill>
                  <a:schemeClr val="dk1"/>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6"/>
          <p:cNvPicPr preferRelativeResize="0"/>
          <p:nvPr/>
        </p:nvPicPr>
        <p:blipFill rotWithShape="1">
          <a:blip r:embed="rId3">
            <a:alphaModFix/>
          </a:blip>
          <a:srcRect b="0" l="0" r="0" t="0"/>
          <a:stretch/>
        </p:blipFill>
        <p:spPr>
          <a:xfrm>
            <a:off x="1757239" y="1551620"/>
            <a:ext cx="1607959" cy="2057578"/>
          </a:xfrm>
          <a:prstGeom prst="rect">
            <a:avLst/>
          </a:prstGeom>
          <a:noFill/>
          <a:ln>
            <a:noFill/>
          </a:ln>
        </p:spPr>
      </p:pic>
      <p:sp>
        <p:nvSpPr>
          <p:cNvPr id="161" name="Google Shape;161;p6"/>
          <p:cNvSpPr txBox="1"/>
          <p:nvPr>
            <p:ph type="title"/>
          </p:nvPr>
        </p:nvSpPr>
        <p:spPr>
          <a:xfrm>
            <a:off x="1050897" y="180020"/>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Uniform Check-in</a:t>
            </a:r>
            <a:endParaRPr/>
          </a:p>
        </p:txBody>
      </p:sp>
      <p:sp>
        <p:nvSpPr>
          <p:cNvPr id="162" name="Google Shape;162;p6"/>
          <p:cNvSpPr txBox="1"/>
          <p:nvPr>
            <p:ph idx="1" type="body"/>
          </p:nvPr>
        </p:nvSpPr>
        <p:spPr>
          <a:xfrm>
            <a:off x="7278094" y="2675614"/>
            <a:ext cx="3831203" cy="3931920"/>
          </a:xfrm>
          <a:prstGeom prst="rect">
            <a:avLst/>
          </a:prstGeom>
          <a:noFill/>
          <a:ln>
            <a:noFill/>
          </a:ln>
        </p:spPr>
        <p:txBody>
          <a:bodyPr anchorCtr="0" anchor="t" bIns="45700" lIns="91425" spcFirstLastPara="1" rIns="91425" wrap="square" tIns="45700">
            <a:normAutofit fontScale="92500" lnSpcReduction="20000"/>
          </a:bodyPr>
          <a:lstStyle/>
          <a:p>
            <a:pPr indent="-77153" lvl="0" marL="182880" rtl="0" algn="l">
              <a:lnSpc>
                <a:spcPct val="100000"/>
              </a:lnSpc>
              <a:spcBef>
                <a:spcPts val="0"/>
              </a:spcBef>
              <a:spcAft>
                <a:spcPts val="0"/>
              </a:spcAft>
              <a:buSzPct val="100000"/>
              <a:buNone/>
            </a:pPr>
            <a:r>
              <a:t/>
            </a:r>
            <a:endParaRPr/>
          </a:p>
          <a:p>
            <a:pPr indent="-77153" lvl="0" marL="182880" rtl="0" algn="l">
              <a:lnSpc>
                <a:spcPct val="100000"/>
              </a:lnSpc>
              <a:spcBef>
                <a:spcPts val="900"/>
              </a:spcBef>
              <a:spcAft>
                <a:spcPts val="0"/>
              </a:spcAft>
              <a:buSzPct val="100000"/>
              <a:buNone/>
            </a:pPr>
            <a:r>
              <a:t/>
            </a:r>
            <a:endParaRPr/>
          </a:p>
          <a:p>
            <a:pPr indent="-77153" lvl="0" marL="182880" rtl="0" algn="l">
              <a:lnSpc>
                <a:spcPct val="100000"/>
              </a:lnSpc>
              <a:spcBef>
                <a:spcPts val="900"/>
              </a:spcBef>
              <a:spcAft>
                <a:spcPts val="0"/>
              </a:spcAft>
              <a:buSzPct val="100000"/>
              <a:buNone/>
            </a:pPr>
            <a:r>
              <a:t/>
            </a:r>
            <a:endParaRPr/>
          </a:p>
          <a:p>
            <a:pPr indent="-182880" lvl="0" marL="182880" rtl="0" algn="l">
              <a:lnSpc>
                <a:spcPct val="100000"/>
              </a:lnSpc>
              <a:spcBef>
                <a:spcPts val="900"/>
              </a:spcBef>
              <a:spcAft>
                <a:spcPts val="0"/>
              </a:spcAft>
              <a:buSzPct val="100000"/>
              <a:buChar char="◦"/>
            </a:pPr>
            <a:r>
              <a:rPr lang="en-US"/>
              <a:t>White t-shirt</a:t>
            </a:r>
            <a:endParaRPr/>
          </a:p>
          <a:p>
            <a:pPr indent="-182880" lvl="0" marL="182880" rtl="0" algn="l">
              <a:lnSpc>
                <a:spcPct val="100000"/>
              </a:lnSpc>
              <a:spcBef>
                <a:spcPts val="900"/>
              </a:spcBef>
              <a:spcAft>
                <a:spcPts val="0"/>
              </a:spcAft>
              <a:buSzPct val="100000"/>
              <a:buChar char="◦"/>
            </a:pPr>
            <a:r>
              <a:rPr lang="en-US"/>
              <a:t>Blue shorts</a:t>
            </a:r>
            <a:endParaRPr/>
          </a:p>
          <a:p>
            <a:pPr indent="-182880" lvl="0" marL="182880" rtl="0" algn="l">
              <a:lnSpc>
                <a:spcPct val="100000"/>
              </a:lnSpc>
              <a:spcBef>
                <a:spcPts val="900"/>
              </a:spcBef>
              <a:spcAft>
                <a:spcPts val="0"/>
              </a:spcAft>
              <a:buSzPct val="100000"/>
              <a:buChar char="◦"/>
            </a:pPr>
            <a:r>
              <a:rPr lang="en-US"/>
              <a:t>Blue tracksuit </a:t>
            </a:r>
            <a:endParaRPr/>
          </a:p>
          <a:p>
            <a:pPr indent="-182880" lvl="0" marL="182880" rtl="0" algn="l">
              <a:lnSpc>
                <a:spcPct val="100000"/>
              </a:lnSpc>
              <a:spcBef>
                <a:spcPts val="900"/>
              </a:spcBef>
              <a:spcAft>
                <a:spcPts val="0"/>
              </a:spcAft>
              <a:buSzPct val="100000"/>
              <a:buChar char="◦"/>
            </a:pPr>
            <a:r>
              <a:rPr lang="en-US"/>
              <a:t>Trainers </a:t>
            </a:r>
            <a:endParaRPr/>
          </a:p>
          <a:p>
            <a:pPr indent="-182880" lvl="0" marL="182880" rtl="0" algn="l">
              <a:lnSpc>
                <a:spcPct val="100000"/>
              </a:lnSpc>
              <a:spcBef>
                <a:spcPts val="900"/>
              </a:spcBef>
              <a:spcAft>
                <a:spcPts val="0"/>
              </a:spcAft>
              <a:buSzPct val="100000"/>
              <a:buChar char="◦"/>
            </a:pPr>
            <a:r>
              <a:rPr lang="en-US"/>
              <a:t>Earrings out on P.E. days</a:t>
            </a:r>
            <a:endParaRPr/>
          </a:p>
          <a:p>
            <a:pPr indent="-77153" lvl="0" marL="182880" rtl="0" algn="l">
              <a:lnSpc>
                <a:spcPct val="100000"/>
              </a:lnSpc>
              <a:spcBef>
                <a:spcPts val="900"/>
              </a:spcBef>
              <a:spcAft>
                <a:spcPts val="0"/>
              </a:spcAft>
              <a:buSzPct val="100000"/>
              <a:buNone/>
            </a:pPr>
            <a:r>
              <a:t/>
            </a:r>
            <a:endParaRPr/>
          </a:p>
          <a:p>
            <a:pPr indent="0" lvl="0" marL="0" rtl="0" algn="l">
              <a:lnSpc>
                <a:spcPct val="100000"/>
              </a:lnSpc>
              <a:spcBef>
                <a:spcPts val="900"/>
              </a:spcBef>
              <a:spcAft>
                <a:spcPts val="0"/>
              </a:spcAft>
              <a:buSzPct val="100000"/>
              <a:buNone/>
            </a:pPr>
            <a:r>
              <a:rPr lang="en-US"/>
              <a:t>Bring kit into school to keep in locker. This will be returned on Friday to clean and </a:t>
            </a:r>
            <a:r>
              <a:rPr lang="en-US"/>
              <a:t>back</a:t>
            </a:r>
            <a:r>
              <a:rPr lang="en-US"/>
              <a:t> in for Monday.</a:t>
            </a:r>
            <a:endParaRPr/>
          </a:p>
        </p:txBody>
      </p:sp>
      <p:pic>
        <p:nvPicPr>
          <p:cNvPr id="163" name="Google Shape;163;p6"/>
          <p:cNvPicPr preferRelativeResize="0"/>
          <p:nvPr/>
        </p:nvPicPr>
        <p:blipFill rotWithShape="1">
          <a:blip r:embed="rId4">
            <a:alphaModFix/>
          </a:blip>
          <a:srcRect b="0" l="0" r="0" t="0"/>
          <a:stretch/>
        </p:blipFill>
        <p:spPr>
          <a:xfrm>
            <a:off x="7495416" y="1838771"/>
            <a:ext cx="2089822" cy="1533211"/>
          </a:xfrm>
          <a:prstGeom prst="rect">
            <a:avLst/>
          </a:prstGeom>
          <a:noFill/>
          <a:ln>
            <a:noFill/>
          </a:ln>
        </p:spPr>
      </p:pic>
      <p:sp>
        <p:nvSpPr>
          <p:cNvPr id="164" name="Google Shape;164;p6"/>
          <p:cNvSpPr txBox="1"/>
          <p:nvPr/>
        </p:nvSpPr>
        <p:spPr>
          <a:xfrm>
            <a:off x="1219200" y="2828014"/>
            <a:ext cx="3831203" cy="3931920"/>
          </a:xfrm>
          <a:prstGeom prst="rect">
            <a:avLst/>
          </a:prstGeom>
          <a:noFill/>
          <a:ln>
            <a:noFill/>
          </a:ln>
        </p:spPr>
        <p:txBody>
          <a:bodyPr anchorCtr="0" anchor="t" bIns="45700" lIns="91425" spcFirstLastPara="1" rIns="91425" wrap="square" tIns="45700">
            <a:normAutofit/>
          </a:bodyPr>
          <a:lstStyle/>
          <a:p>
            <a:pPr indent="-68580" lvl="0" marL="182880" marR="0" rtl="0" algn="l">
              <a:lnSpc>
                <a:spcPct val="100000"/>
              </a:lnSpc>
              <a:spcBef>
                <a:spcPts val="0"/>
              </a:spcBef>
              <a:spcAft>
                <a:spcPts val="0"/>
              </a:spcAft>
              <a:buClr>
                <a:srgbClr val="262626"/>
              </a:buClr>
              <a:buSzPts val="1800"/>
              <a:buFont typeface="Garamond"/>
              <a:buNone/>
            </a:pPr>
            <a:r>
              <a:t/>
            </a:r>
            <a:endParaRPr sz="1800">
              <a:solidFill>
                <a:schemeClr val="dk1"/>
              </a:solidFill>
              <a:latin typeface="Century Gothic"/>
              <a:ea typeface="Century Gothic"/>
              <a:cs typeface="Century Gothic"/>
              <a:sym typeface="Century Gothic"/>
            </a:endParaRPr>
          </a:p>
          <a:p>
            <a:pPr indent="-68580" lvl="0" marL="182880" marR="0" rtl="0" algn="l">
              <a:lnSpc>
                <a:spcPct val="100000"/>
              </a:lnSpc>
              <a:spcBef>
                <a:spcPts val="900"/>
              </a:spcBef>
              <a:spcAft>
                <a:spcPts val="0"/>
              </a:spcAft>
              <a:buClr>
                <a:srgbClr val="262626"/>
              </a:buClr>
              <a:buSzPts val="1800"/>
              <a:buFont typeface="Garamond"/>
              <a:buNone/>
            </a:pPr>
            <a:r>
              <a:t/>
            </a:r>
            <a:endParaRPr sz="1800">
              <a:solidFill>
                <a:schemeClr val="dk1"/>
              </a:solidFill>
              <a:latin typeface="Century Gothic"/>
              <a:ea typeface="Century Gothic"/>
              <a:cs typeface="Century Gothic"/>
              <a:sym typeface="Century Gothic"/>
            </a:endParaRPr>
          </a:p>
          <a:p>
            <a:pPr indent="-68580" lvl="0" marL="182880" marR="0" rtl="0" algn="l">
              <a:lnSpc>
                <a:spcPct val="100000"/>
              </a:lnSpc>
              <a:spcBef>
                <a:spcPts val="900"/>
              </a:spcBef>
              <a:spcAft>
                <a:spcPts val="0"/>
              </a:spcAft>
              <a:buClr>
                <a:srgbClr val="262626"/>
              </a:buClr>
              <a:buSzPts val="1800"/>
              <a:buFont typeface="Garamond"/>
              <a:buNone/>
            </a:pPr>
            <a:r>
              <a:t/>
            </a:r>
            <a:endParaRPr sz="1800">
              <a:solidFill>
                <a:schemeClr val="dk1"/>
              </a:solidFill>
              <a:latin typeface="Century Gothic"/>
              <a:ea typeface="Century Gothic"/>
              <a:cs typeface="Century Gothic"/>
              <a:sym typeface="Century Gothic"/>
            </a:endParaRPr>
          </a:p>
          <a:p>
            <a:pPr indent="-182880" lvl="0" marL="182880" marR="0" rtl="0" algn="l">
              <a:lnSpc>
                <a:spcPct val="100000"/>
              </a:lnSpc>
              <a:spcBef>
                <a:spcPts val="900"/>
              </a:spcBef>
              <a:spcAft>
                <a:spcPts val="0"/>
              </a:spcAft>
              <a:buClr>
                <a:srgbClr val="262626"/>
              </a:buClr>
              <a:buSzPts val="1800"/>
              <a:buFont typeface="Garamond"/>
              <a:buChar char="◦"/>
            </a:pPr>
            <a:r>
              <a:rPr lang="en-US" sz="1800">
                <a:solidFill>
                  <a:schemeClr val="dk1"/>
                </a:solidFill>
                <a:latin typeface="Century Gothic"/>
                <a:ea typeface="Century Gothic"/>
                <a:cs typeface="Century Gothic"/>
                <a:sym typeface="Century Gothic"/>
              </a:rPr>
              <a:t>Grey trousers/ skirt</a:t>
            </a:r>
            <a:endParaRPr/>
          </a:p>
          <a:p>
            <a:pPr indent="-182880" lvl="0" marL="182880" marR="0" rtl="0" algn="l">
              <a:lnSpc>
                <a:spcPct val="100000"/>
              </a:lnSpc>
              <a:spcBef>
                <a:spcPts val="900"/>
              </a:spcBef>
              <a:spcAft>
                <a:spcPts val="0"/>
              </a:spcAft>
              <a:buClr>
                <a:srgbClr val="262626"/>
              </a:buClr>
              <a:buSzPts val="1800"/>
              <a:buFont typeface="Garamond"/>
              <a:buChar char="◦"/>
            </a:pPr>
            <a:r>
              <a:rPr lang="en-US" sz="1800">
                <a:solidFill>
                  <a:schemeClr val="dk1"/>
                </a:solidFill>
                <a:latin typeface="Century Gothic"/>
                <a:ea typeface="Century Gothic"/>
                <a:cs typeface="Century Gothic"/>
                <a:sym typeface="Century Gothic"/>
              </a:rPr>
              <a:t>Blue jumper/cardigan </a:t>
            </a:r>
            <a:endParaRPr/>
          </a:p>
          <a:p>
            <a:pPr indent="-182880" lvl="0" marL="182880" marR="0" rtl="0" algn="l">
              <a:lnSpc>
                <a:spcPct val="100000"/>
              </a:lnSpc>
              <a:spcBef>
                <a:spcPts val="900"/>
              </a:spcBef>
              <a:spcAft>
                <a:spcPts val="0"/>
              </a:spcAft>
              <a:buClr>
                <a:srgbClr val="262626"/>
              </a:buClr>
              <a:buSzPts val="1800"/>
              <a:buFont typeface="Garamond"/>
              <a:buChar char="◦"/>
            </a:pPr>
            <a:r>
              <a:rPr lang="en-US" sz="1800">
                <a:solidFill>
                  <a:schemeClr val="dk1"/>
                </a:solidFill>
                <a:latin typeface="Century Gothic"/>
                <a:ea typeface="Century Gothic"/>
                <a:cs typeface="Century Gothic"/>
                <a:sym typeface="Century Gothic"/>
              </a:rPr>
              <a:t>Black school shoes</a:t>
            </a:r>
            <a:endParaRPr/>
          </a:p>
          <a:p>
            <a:pPr indent="-182880" lvl="0" marL="182880" marR="0" rtl="0" algn="l">
              <a:lnSpc>
                <a:spcPct val="100000"/>
              </a:lnSpc>
              <a:spcBef>
                <a:spcPts val="900"/>
              </a:spcBef>
              <a:spcAft>
                <a:spcPts val="0"/>
              </a:spcAft>
              <a:buClr>
                <a:srgbClr val="262626"/>
              </a:buClr>
              <a:buSzPts val="1800"/>
              <a:buFont typeface="Garamond"/>
              <a:buChar char="◦"/>
            </a:pPr>
            <a:r>
              <a:rPr lang="en-US" sz="1800">
                <a:solidFill>
                  <a:schemeClr val="dk1"/>
                </a:solidFill>
                <a:latin typeface="Century Gothic"/>
                <a:ea typeface="Century Gothic"/>
                <a:cs typeface="Century Gothic"/>
                <a:sym typeface="Century Gothic"/>
              </a:rPr>
              <a:t>Grey or white socks </a:t>
            </a:r>
            <a:endParaRPr/>
          </a:p>
          <a:p>
            <a:pPr indent="-182880" lvl="0" marL="182880" marR="0" rtl="0" algn="l">
              <a:lnSpc>
                <a:spcPct val="100000"/>
              </a:lnSpc>
              <a:spcBef>
                <a:spcPts val="900"/>
              </a:spcBef>
              <a:spcAft>
                <a:spcPts val="0"/>
              </a:spcAft>
              <a:buClr>
                <a:srgbClr val="262626"/>
              </a:buClr>
              <a:buSzPts val="1800"/>
              <a:buFont typeface="Garamond"/>
              <a:buChar char="◦"/>
            </a:pPr>
            <a:r>
              <a:rPr lang="en-US" sz="1800">
                <a:solidFill>
                  <a:schemeClr val="dk1"/>
                </a:solidFill>
                <a:latin typeface="Century Gothic"/>
                <a:ea typeface="Century Gothic"/>
                <a:cs typeface="Century Gothic"/>
                <a:sym typeface="Century Gothic"/>
              </a:rPr>
              <a:t>Tie </a:t>
            </a:r>
            <a:endParaRPr/>
          </a:p>
          <a:p>
            <a:pPr indent="-182880" lvl="0" marL="182880" marR="0" rtl="0" algn="l">
              <a:lnSpc>
                <a:spcPct val="100000"/>
              </a:lnSpc>
              <a:spcBef>
                <a:spcPts val="900"/>
              </a:spcBef>
              <a:spcAft>
                <a:spcPts val="0"/>
              </a:spcAft>
              <a:buClr>
                <a:srgbClr val="262626"/>
              </a:buClr>
              <a:buSzPts val="1800"/>
              <a:buFont typeface="Garamond"/>
              <a:buChar char="◦"/>
            </a:pPr>
            <a:r>
              <a:rPr lang="en-US" sz="1800">
                <a:solidFill>
                  <a:schemeClr val="dk1"/>
                </a:solidFill>
                <a:latin typeface="Century Gothic"/>
                <a:ea typeface="Century Gothic"/>
                <a:cs typeface="Century Gothic"/>
                <a:sym typeface="Century Gothic"/>
              </a:rPr>
              <a:t>Stud earrings only </a:t>
            </a:r>
            <a:endParaRPr sz="1800">
              <a:solidFill>
                <a:schemeClr val="dk1"/>
              </a:solidFill>
              <a:latin typeface="Century Gothic"/>
              <a:ea typeface="Century Gothic"/>
              <a:cs typeface="Century Gothic"/>
              <a:sym typeface="Century Gothic"/>
            </a:endParaRPr>
          </a:p>
        </p:txBody>
      </p:sp>
      <p:sp>
        <p:nvSpPr>
          <p:cNvPr id="165" name="Google Shape;165;p6"/>
          <p:cNvSpPr txBox="1"/>
          <p:nvPr/>
        </p:nvSpPr>
        <p:spPr>
          <a:xfrm>
            <a:off x="7218069" y="1455556"/>
            <a:ext cx="264451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P.E. days </a:t>
            </a:r>
            <a:r>
              <a:rPr b="1" lang="en-US" sz="1800">
                <a:solidFill>
                  <a:schemeClr val="dk1"/>
                </a:solidFill>
                <a:latin typeface="Century Gothic"/>
                <a:ea typeface="Century Gothic"/>
                <a:cs typeface="Century Gothic"/>
                <a:sym typeface="Century Gothic"/>
              </a:rPr>
              <a:t>Mon and Fri</a:t>
            </a:r>
            <a:endParaRPr b="1" sz="1800">
              <a:solidFill>
                <a:schemeClr val="dk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8"/>
          <p:cNvSpPr txBox="1"/>
          <p:nvPr>
            <p:ph type="title"/>
          </p:nvPr>
        </p:nvSpPr>
        <p:spPr>
          <a:xfrm>
            <a:off x="1034994" y="197321"/>
            <a:ext cx="10058400" cy="123391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Reading</a:t>
            </a:r>
            <a:endParaRPr/>
          </a:p>
        </p:txBody>
      </p:sp>
      <p:pic>
        <p:nvPicPr>
          <p:cNvPr id="171" name="Google Shape;171;p8"/>
          <p:cNvPicPr preferRelativeResize="0"/>
          <p:nvPr/>
        </p:nvPicPr>
        <p:blipFill rotWithShape="1">
          <a:blip r:embed="rId3">
            <a:alphaModFix/>
          </a:blip>
          <a:srcRect b="0" l="0" r="0" t="0"/>
          <a:stretch/>
        </p:blipFill>
        <p:spPr>
          <a:xfrm>
            <a:off x="9657901" y="2537675"/>
            <a:ext cx="2159000" cy="2734751"/>
          </a:xfrm>
          <a:prstGeom prst="rect">
            <a:avLst/>
          </a:prstGeom>
          <a:noFill/>
          <a:ln>
            <a:noFill/>
          </a:ln>
        </p:spPr>
      </p:pic>
      <p:sp>
        <p:nvSpPr>
          <p:cNvPr id="172" name="Google Shape;172;p8"/>
          <p:cNvSpPr txBox="1"/>
          <p:nvPr/>
        </p:nvSpPr>
        <p:spPr>
          <a:xfrm>
            <a:off x="304200" y="1549375"/>
            <a:ext cx="9353700" cy="4802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700">
                <a:solidFill>
                  <a:schemeClr val="dk1"/>
                </a:solidFill>
                <a:latin typeface="Century Gothic"/>
                <a:ea typeface="Century Gothic"/>
                <a:cs typeface="Century Gothic"/>
                <a:sym typeface="Century Gothic"/>
              </a:rPr>
              <a:t>KS2 pupils use Renaissance Myon to support their reading. This is tailored to the individual and through assessments online completed half termly in school, we can track where a child is and any key areas they need to work on. </a:t>
            </a:r>
            <a:endParaRPr sz="17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7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lang="en-US" sz="1700">
                <a:solidFill>
                  <a:schemeClr val="dk1"/>
                </a:solidFill>
                <a:latin typeface="Century Gothic"/>
                <a:ea typeface="Century Gothic"/>
                <a:cs typeface="Century Gothic"/>
                <a:sym typeface="Century Gothic"/>
              </a:rPr>
              <a:t>There is now a MYON username and password in your children’s personal organisers to access. Please encourage them to complete the quiz when they finish a book as this will check their understanding. We will also keep track of their progress with this. </a:t>
            </a:r>
            <a:endParaRPr sz="17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7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Font typeface="Arial"/>
              <a:buNone/>
            </a:pPr>
            <a:r>
              <a:rPr lang="en-US" sz="1700">
                <a:solidFill>
                  <a:schemeClr val="dk1"/>
                </a:solidFill>
                <a:latin typeface="Century Gothic"/>
                <a:ea typeface="Century Gothic"/>
                <a:cs typeface="Century Gothic"/>
                <a:sym typeface="Century Gothic"/>
              </a:rPr>
              <a:t>Books will be checked every Mon, Wed and Fri for changing. This will be monitored so please keep us informed with how your child is reading at home by filling in their reading record. </a:t>
            </a:r>
            <a:endParaRPr sz="17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7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700">
                <a:solidFill>
                  <a:schemeClr val="dk1"/>
                </a:solidFill>
                <a:latin typeface="Century Gothic"/>
                <a:ea typeface="Century Gothic"/>
                <a:cs typeface="Century Gothic"/>
                <a:sym typeface="Century Gothic"/>
              </a:rPr>
              <a:t>Children will be encouraged to bring home library books from school library. They will be in line with their ZPD reading ability, so they should be </a:t>
            </a:r>
            <a:r>
              <a:rPr lang="en-US" sz="1700">
                <a:solidFill>
                  <a:schemeClr val="dk1"/>
                </a:solidFill>
                <a:latin typeface="Century Gothic"/>
                <a:ea typeface="Century Gothic"/>
                <a:cs typeface="Century Gothic"/>
                <a:sym typeface="Century Gothic"/>
              </a:rPr>
              <a:t>accessible</a:t>
            </a:r>
            <a:r>
              <a:rPr lang="en-US" sz="1700">
                <a:solidFill>
                  <a:schemeClr val="dk1"/>
                </a:solidFill>
                <a:latin typeface="Century Gothic"/>
                <a:ea typeface="Century Gothic"/>
                <a:cs typeface="Century Gothic"/>
                <a:sym typeface="Century Gothic"/>
              </a:rPr>
              <a:t> for them to read. </a:t>
            </a:r>
            <a:endParaRPr sz="1700"/>
          </a:p>
          <a:p>
            <a:pPr indent="0" lvl="0" marL="0" marR="0" rtl="0" algn="l">
              <a:spcBef>
                <a:spcPts val="0"/>
              </a:spcBef>
              <a:spcAft>
                <a:spcPts val="0"/>
              </a:spcAft>
              <a:buNone/>
            </a:pPr>
            <a:r>
              <a:t/>
            </a:r>
            <a:endParaRPr sz="17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700">
                <a:solidFill>
                  <a:schemeClr val="dk1"/>
                </a:solidFill>
                <a:latin typeface="Century Gothic"/>
                <a:ea typeface="Century Gothic"/>
                <a:cs typeface="Century Gothic"/>
                <a:sym typeface="Century Gothic"/>
              </a:rPr>
              <a:t>Guided reading will take place weekly for all pupils to develop their comprehension and fluency skills </a:t>
            </a:r>
            <a:r>
              <a:rPr lang="en-US" sz="1700"/>
              <a:t> </a:t>
            </a:r>
            <a:r>
              <a:rPr lang="en-US" sz="1700">
                <a:solidFill>
                  <a:schemeClr val="dk1"/>
                </a:solidFill>
                <a:latin typeface="Century Gothic"/>
                <a:ea typeface="Century Gothic"/>
                <a:cs typeface="Century Gothic"/>
                <a:sym typeface="Century Gothic"/>
              </a:rPr>
              <a:t>We use VIPERS to support children in their reading skills. Please feel </a:t>
            </a:r>
            <a:r>
              <a:rPr lang="en-US" sz="1700">
                <a:solidFill>
                  <a:schemeClr val="dk1"/>
                </a:solidFill>
                <a:latin typeface="Century Gothic"/>
                <a:ea typeface="Century Gothic"/>
                <a:cs typeface="Century Gothic"/>
                <a:sym typeface="Century Gothic"/>
              </a:rPr>
              <a:t>free</a:t>
            </a:r>
            <a:r>
              <a:rPr lang="en-US" sz="1700">
                <a:solidFill>
                  <a:schemeClr val="dk1"/>
                </a:solidFill>
                <a:latin typeface="Century Gothic"/>
                <a:ea typeface="Century Gothic"/>
                <a:cs typeface="Century Gothic"/>
                <a:sym typeface="Century Gothic"/>
              </a:rPr>
              <a:t> to use the given sheet to support with questioning at home.</a:t>
            </a:r>
            <a:endParaRPr sz="1700">
              <a:solidFill>
                <a:schemeClr val="dk1"/>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3fa54a34fe6_0_7"/>
          <p:cNvSpPr txBox="1"/>
          <p:nvPr>
            <p:ph type="title"/>
          </p:nvPr>
        </p:nvSpPr>
        <p:spPr>
          <a:xfrm>
            <a:off x="1034994" y="197321"/>
            <a:ext cx="10058400" cy="12339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Times Table Rockstars</a:t>
            </a:r>
            <a:endParaRPr/>
          </a:p>
        </p:txBody>
      </p:sp>
      <p:sp>
        <p:nvSpPr>
          <p:cNvPr id="178" name="Google Shape;178;g3fa54a34fe6_0_7"/>
          <p:cNvSpPr txBox="1"/>
          <p:nvPr/>
        </p:nvSpPr>
        <p:spPr>
          <a:xfrm>
            <a:off x="492974" y="1431225"/>
            <a:ext cx="7581300" cy="4802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Your child has a login in for TTRS in their personal organiser.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Please encourage them to login and </a:t>
            </a:r>
            <a:r>
              <a:rPr lang="en-US" sz="1800">
                <a:solidFill>
                  <a:schemeClr val="dk1"/>
                </a:solidFill>
                <a:latin typeface="Century Gothic"/>
                <a:ea typeface="Century Gothic"/>
                <a:cs typeface="Century Gothic"/>
                <a:sym typeface="Century Gothic"/>
              </a:rPr>
              <a:t>practice</a:t>
            </a:r>
            <a:r>
              <a:rPr lang="en-US" sz="1800">
                <a:solidFill>
                  <a:schemeClr val="dk1"/>
                </a:solidFill>
                <a:latin typeface="Century Gothic"/>
                <a:ea typeface="Century Gothic"/>
                <a:cs typeface="Century Gothic"/>
                <a:sym typeface="Century Gothic"/>
              </a:rPr>
              <a:t> their times tables. The more they do this, the more coins they can earn for their avatar.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The children can challenge their friends in class or play children </a:t>
            </a:r>
            <a:r>
              <a:rPr lang="en-US" sz="1800">
                <a:solidFill>
                  <a:schemeClr val="dk1"/>
                </a:solidFill>
                <a:latin typeface="Century Gothic"/>
                <a:ea typeface="Century Gothic"/>
                <a:cs typeface="Century Gothic"/>
                <a:sym typeface="Century Gothic"/>
              </a:rPr>
              <a:t>around</a:t>
            </a:r>
            <a:r>
              <a:rPr lang="en-US" sz="1800">
                <a:solidFill>
                  <a:schemeClr val="dk1"/>
                </a:solidFill>
                <a:latin typeface="Century Gothic"/>
                <a:ea typeface="Century Gothic"/>
                <a:cs typeface="Century Gothic"/>
                <a:sym typeface="Century Gothic"/>
              </a:rPr>
              <a:t> the world. They can challenge the teacher too! (Multiplayer-Rock Slam and find their character name) We also presently have a school wide </a:t>
            </a:r>
            <a:r>
              <a:rPr lang="en-US" sz="1800">
                <a:solidFill>
                  <a:schemeClr val="dk1"/>
                </a:solidFill>
                <a:latin typeface="Century Gothic"/>
                <a:ea typeface="Century Gothic"/>
                <a:cs typeface="Century Gothic"/>
                <a:sym typeface="Century Gothic"/>
              </a:rPr>
              <a:t>competition</a:t>
            </a:r>
            <a:r>
              <a:rPr lang="en-US" sz="1800">
                <a:solidFill>
                  <a:schemeClr val="dk1"/>
                </a:solidFill>
                <a:latin typeface="Century Gothic"/>
                <a:ea typeface="Century Gothic"/>
                <a:cs typeface="Century Gothic"/>
                <a:sym typeface="Century Gothic"/>
              </a:rPr>
              <a:t> on.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This is individually tailored to your child’s ability so as they progress it will move them on, if they are </a:t>
            </a:r>
            <a:r>
              <a:rPr lang="en-US" sz="1800">
                <a:solidFill>
                  <a:schemeClr val="dk1"/>
                </a:solidFill>
                <a:latin typeface="Century Gothic"/>
                <a:ea typeface="Century Gothic"/>
                <a:cs typeface="Century Gothic"/>
                <a:sym typeface="Century Gothic"/>
              </a:rPr>
              <a:t>struggling</a:t>
            </a:r>
            <a:r>
              <a:rPr lang="en-US" sz="1800">
                <a:solidFill>
                  <a:schemeClr val="dk1"/>
                </a:solidFill>
                <a:latin typeface="Century Gothic"/>
                <a:ea typeface="Century Gothic"/>
                <a:cs typeface="Century Gothic"/>
                <a:sym typeface="Century Gothic"/>
              </a:rPr>
              <a:t> with a particular set of times tables, it will use </a:t>
            </a:r>
            <a:r>
              <a:rPr lang="en-US" sz="1800">
                <a:solidFill>
                  <a:schemeClr val="dk1"/>
                </a:solidFill>
                <a:latin typeface="Century Gothic"/>
                <a:ea typeface="Century Gothic"/>
                <a:cs typeface="Century Gothic"/>
                <a:sym typeface="Century Gothic"/>
              </a:rPr>
              <a:t>repetition</a:t>
            </a:r>
            <a:r>
              <a:rPr lang="en-US" sz="1800">
                <a:solidFill>
                  <a:schemeClr val="dk1"/>
                </a:solidFill>
                <a:latin typeface="Century Gothic"/>
                <a:ea typeface="Century Gothic"/>
                <a:cs typeface="Century Gothic"/>
                <a:sym typeface="Century Gothic"/>
              </a:rPr>
              <a:t> of these to support until your child has got it and is ready to move on.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179" name="Google Shape;179;g3fa54a34fe6_0_7"/>
          <p:cNvPicPr preferRelativeResize="0"/>
          <p:nvPr/>
        </p:nvPicPr>
        <p:blipFill>
          <a:blip r:embed="rId3">
            <a:alphaModFix/>
          </a:blip>
          <a:stretch>
            <a:fillRect/>
          </a:stretch>
        </p:blipFill>
        <p:spPr>
          <a:xfrm>
            <a:off x="8139250" y="1356189"/>
            <a:ext cx="3414050" cy="1904775"/>
          </a:xfrm>
          <a:prstGeom prst="rect">
            <a:avLst/>
          </a:prstGeom>
          <a:noFill/>
          <a:ln>
            <a:noFill/>
          </a:ln>
        </p:spPr>
      </p:pic>
      <p:pic>
        <p:nvPicPr>
          <p:cNvPr id="180" name="Google Shape;180;g3fa54a34fe6_0_7"/>
          <p:cNvPicPr preferRelativeResize="0"/>
          <p:nvPr/>
        </p:nvPicPr>
        <p:blipFill>
          <a:blip r:embed="rId4">
            <a:alphaModFix/>
          </a:blip>
          <a:stretch>
            <a:fillRect/>
          </a:stretch>
        </p:blipFill>
        <p:spPr>
          <a:xfrm>
            <a:off x="8928452" y="3764550"/>
            <a:ext cx="2377950" cy="2577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7"/>
          <p:cNvSpPr txBox="1"/>
          <p:nvPr>
            <p:ph type="title"/>
          </p:nvPr>
        </p:nvSpPr>
        <p:spPr>
          <a:xfrm>
            <a:off x="1066800" y="642594"/>
            <a:ext cx="10058400" cy="79659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Homework Help </a:t>
            </a:r>
            <a:endParaRPr/>
          </a:p>
        </p:txBody>
      </p:sp>
      <p:sp>
        <p:nvSpPr>
          <p:cNvPr descr="Free Homework Clipart Transparent, Download Free Homework Clipart  Transparent png images, Free ClipArts on Clipart Library" id="186" name="Google Shape;186;p7"/>
          <p:cNvSpPr txBox="1"/>
          <p:nvPr>
            <p:ph idx="1" type="body"/>
          </p:nvPr>
        </p:nvSpPr>
        <p:spPr>
          <a:xfrm>
            <a:off x="478403" y="2015655"/>
            <a:ext cx="7170752" cy="3931920"/>
          </a:xfrm>
          <a:prstGeom prst="rect">
            <a:avLst/>
          </a:prstGeom>
          <a:noFill/>
          <a:ln>
            <a:noFill/>
          </a:ln>
        </p:spPr>
        <p:txBody>
          <a:bodyPr anchorCtr="0" anchor="t" bIns="45700" lIns="91425" spcFirstLastPara="1" rIns="91425" wrap="square" tIns="45700">
            <a:normAutofit/>
          </a:bodyPr>
          <a:lstStyle/>
          <a:p>
            <a:pPr indent="-182880" lvl="0" marL="182880" rtl="0" algn="l">
              <a:lnSpc>
                <a:spcPct val="100000"/>
              </a:lnSpc>
              <a:spcBef>
                <a:spcPts val="0"/>
              </a:spcBef>
              <a:spcAft>
                <a:spcPts val="0"/>
              </a:spcAft>
              <a:buSzPts val="1800"/>
              <a:buChar char="◦"/>
            </a:pPr>
            <a:r>
              <a:rPr lang="en-US"/>
              <a:t>Read regularly at least 3 times- write in their reading record. </a:t>
            </a:r>
            <a:endParaRPr/>
          </a:p>
          <a:p>
            <a:pPr indent="-182880" lvl="0" marL="182880" rtl="0" algn="l">
              <a:lnSpc>
                <a:spcPct val="100000"/>
              </a:lnSpc>
              <a:spcBef>
                <a:spcPts val="900"/>
              </a:spcBef>
              <a:spcAft>
                <a:spcPts val="0"/>
              </a:spcAft>
              <a:buSzPts val="1800"/>
              <a:buChar char="◦"/>
            </a:pPr>
            <a:r>
              <a:rPr lang="en-US"/>
              <a:t>Homework set on Friday and expected to be handed in the following Thursday. </a:t>
            </a:r>
            <a:endParaRPr/>
          </a:p>
          <a:p>
            <a:pPr indent="-182880" lvl="0" marL="182880" rtl="0" algn="l">
              <a:lnSpc>
                <a:spcPct val="100000"/>
              </a:lnSpc>
              <a:spcBef>
                <a:spcPts val="900"/>
              </a:spcBef>
              <a:spcAft>
                <a:spcPts val="0"/>
              </a:spcAft>
              <a:buSzPts val="1800"/>
              <a:buChar char="◦"/>
            </a:pPr>
            <a:r>
              <a:rPr lang="en-US"/>
              <a:t>Homework should be written in pencil only.</a:t>
            </a:r>
            <a:endParaRPr/>
          </a:p>
          <a:p>
            <a:pPr indent="-182880" lvl="0" marL="182880" rtl="0" algn="l">
              <a:lnSpc>
                <a:spcPct val="100000"/>
              </a:lnSpc>
              <a:spcBef>
                <a:spcPts val="900"/>
              </a:spcBef>
              <a:spcAft>
                <a:spcPts val="0"/>
              </a:spcAft>
              <a:buSzPts val="1800"/>
              <a:buChar char="◦"/>
            </a:pPr>
            <a:r>
              <a:rPr lang="en-US"/>
              <a:t>Homework should be returned in the folder.</a:t>
            </a:r>
            <a:endParaRPr/>
          </a:p>
          <a:p>
            <a:pPr indent="-182880" lvl="0" marL="182880" rtl="0" algn="l">
              <a:lnSpc>
                <a:spcPct val="100000"/>
              </a:lnSpc>
              <a:spcBef>
                <a:spcPts val="900"/>
              </a:spcBef>
              <a:spcAft>
                <a:spcPts val="0"/>
              </a:spcAft>
              <a:buSzPts val="1800"/>
              <a:buChar char="◦"/>
            </a:pPr>
            <a:r>
              <a:rPr lang="en-US"/>
              <a:t>Homework will consist of English spellings and Maths-timetables, then third space learning (online)</a:t>
            </a:r>
            <a:endParaRPr/>
          </a:p>
          <a:p>
            <a:pPr indent="-182880" lvl="0" marL="182880" rtl="0" algn="l">
              <a:lnSpc>
                <a:spcPct val="100000"/>
              </a:lnSpc>
              <a:spcBef>
                <a:spcPts val="900"/>
              </a:spcBef>
              <a:spcAft>
                <a:spcPts val="0"/>
              </a:spcAft>
              <a:buSzPts val="1800"/>
              <a:buChar char="◦"/>
            </a:pPr>
            <a:r>
              <a:rPr lang="en-US"/>
              <a:t>A spelling test on given spellings will take place each Friday.</a:t>
            </a:r>
            <a:endParaRPr/>
          </a:p>
          <a:p>
            <a:pPr indent="-182880" lvl="0" marL="182880" rtl="0" algn="l">
              <a:lnSpc>
                <a:spcPct val="100000"/>
              </a:lnSpc>
              <a:spcBef>
                <a:spcPts val="900"/>
              </a:spcBef>
              <a:spcAft>
                <a:spcPts val="0"/>
              </a:spcAft>
              <a:buSzPts val="1800"/>
              <a:buChar char="◦"/>
            </a:pPr>
            <a:r>
              <a:rPr lang="en-US"/>
              <a:t>Homework will be based on class learning so should children will be able to access their learning at their level. </a:t>
            </a:r>
            <a:endParaRPr/>
          </a:p>
          <a:p>
            <a:pPr indent="-182880" lvl="0" marL="182880" rtl="0" algn="l">
              <a:lnSpc>
                <a:spcPct val="100000"/>
              </a:lnSpc>
              <a:spcBef>
                <a:spcPts val="900"/>
              </a:spcBef>
              <a:spcAft>
                <a:spcPts val="0"/>
              </a:spcAft>
              <a:buSzPts val="1800"/>
              <a:buChar char="◦"/>
            </a:pPr>
            <a:r>
              <a:rPr lang="en-US"/>
              <a:t>Homework should be checked over please. </a:t>
            </a:r>
            <a:endParaRPr/>
          </a:p>
        </p:txBody>
      </p:sp>
      <p:pic>
        <p:nvPicPr>
          <p:cNvPr descr="Free Homework Clipart Transparent, Download Free Homework Clipart  Transparent png images, Free ClipArts on Clipart Library" id="187" name="Google Shape;187;p7"/>
          <p:cNvPicPr preferRelativeResize="0"/>
          <p:nvPr/>
        </p:nvPicPr>
        <p:blipFill rotWithShape="1">
          <a:blip r:embed="rId3">
            <a:alphaModFix/>
          </a:blip>
          <a:srcRect b="0" l="0" r="0" t="0"/>
          <a:stretch/>
        </p:blipFill>
        <p:spPr>
          <a:xfrm>
            <a:off x="7470776" y="1758314"/>
            <a:ext cx="4171950" cy="42767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9"/>
          <p:cNvSpPr txBox="1"/>
          <p:nvPr>
            <p:ph idx="1" type="body"/>
          </p:nvPr>
        </p:nvSpPr>
        <p:spPr>
          <a:xfrm>
            <a:off x="311975" y="4818500"/>
            <a:ext cx="11712300" cy="133590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100000"/>
              </a:lnSpc>
              <a:spcBef>
                <a:spcPts val="0"/>
              </a:spcBef>
              <a:spcAft>
                <a:spcPts val="0"/>
              </a:spcAft>
              <a:buSzPts val="1800"/>
              <a:buChar char="◦"/>
            </a:pPr>
            <a:r>
              <a:rPr lang="en-US"/>
              <a:t>Sign up to class dojo so you can keep up to date with class messages.</a:t>
            </a:r>
            <a:endParaRPr/>
          </a:p>
          <a:p>
            <a:pPr indent="-182880" lvl="0" marL="182880" rtl="0" algn="l">
              <a:lnSpc>
                <a:spcPct val="100000"/>
              </a:lnSpc>
              <a:spcBef>
                <a:spcPts val="900"/>
              </a:spcBef>
              <a:spcAft>
                <a:spcPts val="0"/>
              </a:spcAft>
              <a:buSzPts val="1800"/>
              <a:buChar char="◦"/>
            </a:pPr>
            <a:r>
              <a:rPr lang="en-US"/>
              <a:t> QR CODES can be printed off if you have not yet joined, so please speak with the teacher should you need one.</a:t>
            </a:r>
            <a:endParaRPr/>
          </a:p>
          <a:p>
            <a:pPr indent="-182880" lvl="0" marL="182880" rtl="0" algn="l">
              <a:lnSpc>
                <a:spcPct val="100000"/>
              </a:lnSpc>
              <a:spcBef>
                <a:spcPts val="900"/>
              </a:spcBef>
              <a:spcAft>
                <a:spcPts val="0"/>
              </a:spcAft>
              <a:buSzPts val="1800"/>
              <a:buChar char="◦"/>
            </a:pPr>
            <a:r>
              <a:rPr lang="en-US"/>
              <a:t>It is a great way </a:t>
            </a:r>
            <a:r>
              <a:rPr lang="en-US"/>
              <a:t>for school and home to communicate with one another, so keep checking in!</a:t>
            </a:r>
            <a:r>
              <a:rPr lang="en-US"/>
              <a:t> </a:t>
            </a:r>
            <a:endParaRPr/>
          </a:p>
        </p:txBody>
      </p:sp>
      <p:pic>
        <p:nvPicPr>
          <p:cNvPr descr="Class Dojo" id="193" name="Google Shape;193;p9"/>
          <p:cNvPicPr preferRelativeResize="0"/>
          <p:nvPr/>
        </p:nvPicPr>
        <p:blipFill rotWithShape="1">
          <a:blip r:embed="rId3">
            <a:alphaModFix/>
          </a:blip>
          <a:srcRect b="0" l="0" r="0" t="0"/>
          <a:stretch/>
        </p:blipFill>
        <p:spPr>
          <a:xfrm>
            <a:off x="3749565" y="766597"/>
            <a:ext cx="5143500" cy="39243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62626"/>
              </a:buClr>
              <a:buSzPts val="4800"/>
              <a:buFont typeface="Century Gothic"/>
              <a:buNone/>
            </a:pPr>
            <a:r>
              <a:rPr lang="en-US"/>
              <a:t>Keep in touch!</a:t>
            </a:r>
            <a:endParaRPr/>
          </a:p>
        </p:txBody>
      </p:sp>
      <p:sp>
        <p:nvSpPr>
          <p:cNvPr id="199" name="Google Shape;199;p10"/>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95580" lvl="0" marL="182880" rtl="0" algn="l">
              <a:lnSpc>
                <a:spcPct val="100000"/>
              </a:lnSpc>
              <a:spcBef>
                <a:spcPts val="0"/>
              </a:spcBef>
              <a:spcAft>
                <a:spcPts val="0"/>
              </a:spcAft>
              <a:buSzPts val="2000"/>
              <a:buChar char="◦"/>
            </a:pPr>
            <a:r>
              <a:rPr lang="en-US" sz="2000"/>
              <a:t>Please feel to come and talk with me- I am happy to have a quick chat on the door in the </a:t>
            </a:r>
            <a:r>
              <a:rPr lang="en-US" sz="2000"/>
              <a:t>morning</a:t>
            </a:r>
            <a:r>
              <a:rPr lang="en-US" sz="2000"/>
              <a:t> or if you feel longer is needed, please arrange a time after school. </a:t>
            </a:r>
            <a:endParaRPr sz="2000"/>
          </a:p>
          <a:p>
            <a:pPr indent="0" lvl="0" marL="182880" rtl="0" algn="l">
              <a:lnSpc>
                <a:spcPct val="100000"/>
              </a:lnSpc>
              <a:spcBef>
                <a:spcPts val="0"/>
              </a:spcBef>
              <a:spcAft>
                <a:spcPts val="0"/>
              </a:spcAft>
              <a:buNone/>
            </a:pPr>
            <a:r>
              <a:t/>
            </a:r>
            <a:endParaRPr sz="2000"/>
          </a:p>
          <a:p>
            <a:pPr indent="-182880" lvl="0" marL="182880" rtl="0" algn="l">
              <a:lnSpc>
                <a:spcPct val="100000"/>
              </a:lnSpc>
              <a:spcBef>
                <a:spcPts val="900"/>
              </a:spcBef>
              <a:spcAft>
                <a:spcPts val="0"/>
              </a:spcAft>
              <a:buSzPts val="1800"/>
              <a:buChar char="◦"/>
            </a:pPr>
            <a:r>
              <a:rPr lang="en-US" sz="2000"/>
              <a:t>You are welcome to </a:t>
            </a:r>
            <a:r>
              <a:rPr lang="en-US" sz="2000"/>
              <a:t>message</a:t>
            </a:r>
            <a:r>
              <a:rPr lang="en-US" sz="2000"/>
              <a:t> on Class dojo. I will reply between school working hours. </a:t>
            </a:r>
            <a:r>
              <a:rPr lang="en-US"/>
              <a:t> </a:t>
            </a:r>
            <a:endParaRPr/>
          </a:p>
          <a:p>
            <a:pPr indent="-68580" lvl="0" marL="182880" rtl="0" algn="l">
              <a:lnSpc>
                <a:spcPct val="100000"/>
              </a:lnSpc>
              <a:spcBef>
                <a:spcPts val="900"/>
              </a:spcBef>
              <a:spcAft>
                <a:spcPts val="0"/>
              </a:spcAft>
              <a:buSzPts val="1800"/>
              <a:buNone/>
            </a:pPr>
            <a:r>
              <a:t/>
            </a:r>
            <a:endParaRPr/>
          </a:p>
        </p:txBody>
      </p:sp>
      <p:pic>
        <p:nvPicPr>
          <p:cNvPr id="200" name="Google Shape;200;p10"/>
          <p:cNvPicPr preferRelativeResize="0"/>
          <p:nvPr/>
        </p:nvPicPr>
        <p:blipFill>
          <a:blip r:embed="rId3">
            <a:alphaModFix/>
          </a:blip>
          <a:stretch>
            <a:fillRect/>
          </a:stretch>
        </p:blipFill>
        <p:spPr>
          <a:xfrm>
            <a:off x="9671800" y="4330800"/>
            <a:ext cx="2076276" cy="20762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avon">
  <a:themeElements>
    <a:clrScheme name="Savon">
      <a:dk1>
        <a:srgbClr val="000000"/>
      </a:dk1>
      <a:lt1>
        <a:srgbClr val="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2023-09-11T18:33:56Z</dcterms:created>
  <dc:creator>STPH955</dc:creator>
</cp:coreProperties>
</file>