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62F84A-5F6D-AA1C-DEA4-233A4C2E4223}" v="4" dt="2024-10-24T09:26:45.3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46" d="100"/>
          <a:sy n="46" d="100"/>
        </p:scale>
        <p:origin x="67" y="3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9162F84A-5F6D-AA1C-DEA4-233A4C2E4223}"/>
    <pc:docChg chg="modSld">
      <pc:chgData name="" userId="" providerId="" clId="Web-{9162F84A-5F6D-AA1C-DEA4-233A4C2E4223}" dt="2024-10-24T09:26:40.298" v="2" actId="20577"/>
      <pc:docMkLst>
        <pc:docMk/>
      </pc:docMkLst>
      <pc:sldChg chg="modSp">
        <pc:chgData name="" userId="" providerId="" clId="Web-{9162F84A-5F6D-AA1C-DEA4-233A4C2E4223}" dt="2024-10-24T09:26:40.298" v="2" actId="20577"/>
        <pc:sldMkLst>
          <pc:docMk/>
          <pc:sldMk cId="4222548983" sldId="256"/>
        </pc:sldMkLst>
        <pc:spChg chg="mod">
          <ac:chgData name="" userId="" providerId="" clId="Web-{9162F84A-5F6D-AA1C-DEA4-233A4C2E4223}" dt="2024-10-24T09:26:40.298" v="2" actId="20577"/>
          <ac:spMkLst>
            <pc:docMk/>
            <pc:sldMk cId="4222548983" sldId="256"/>
            <ac:spMk id="9" creationId="{AAA10B0A-34C6-9B75-BE27-AE869FBF7CC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2E823-B0A5-1E6D-2A7E-B464F465FF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F06E4DF-B6E8-EAFA-8030-152B331958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DB67E8B-0C40-A3CE-21AE-81CF0C3D3E82}"/>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5" name="Footer Placeholder 4">
            <a:extLst>
              <a:ext uri="{FF2B5EF4-FFF2-40B4-BE49-F238E27FC236}">
                <a16:creationId xmlns:a16="http://schemas.microsoft.com/office/drawing/2014/main" id="{BF113FBD-ADFA-E914-D1CE-0501885E13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37FEEF-3E09-D5A1-05C9-9442CE7DA92A}"/>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3341377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30D9F-217A-1433-43F9-880854970F8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15A1ED5-A1F3-1B45-A8F0-0765E0BB60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E792B9-66AD-150C-2F5B-F90AC01AF25A}"/>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5" name="Footer Placeholder 4">
            <a:extLst>
              <a:ext uri="{FF2B5EF4-FFF2-40B4-BE49-F238E27FC236}">
                <a16:creationId xmlns:a16="http://schemas.microsoft.com/office/drawing/2014/main" id="{03F138B7-A489-9470-67DF-C82FB33890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CF1FB0-63D1-3068-FD3C-8626B565C136}"/>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314797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8E4B69-FAD9-D3D7-B25A-E350A6D409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C6EFD31-6C18-89E0-1389-F647AD2EAF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1FF694-C477-C555-965F-CDCC220E6C0A}"/>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5" name="Footer Placeholder 4">
            <a:extLst>
              <a:ext uri="{FF2B5EF4-FFF2-40B4-BE49-F238E27FC236}">
                <a16:creationId xmlns:a16="http://schemas.microsoft.com/office/drawing/2014/main" id="{C1848786-F679-9F19-A7FD-AB6BF1DE1B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78FFC2-C736-2715-25E7-7822289328E2}"/>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4266424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C26C2-11D9-D97C-0E27-799CB71E020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9D33FB-5C80-C9DE-223A-845E0CD305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367D41-4AAE-A1B2-7F8A-79E7B46B5AC2}"/>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5" name="Footer Placeholder 4">
            <a:extLst>
              <a:ext uri="{FF2B5EF4-FFF2-40B4-BE49-F238E27FC236}">
                <a16:creationId xmlns:a16="http://schemas.microsoft.com/office/drawing/2014/main" id="{1BE0E770-EC03-554A-F9A2-77BB3CAE7D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AF8108-0CE7-D4A6-ABDC-BAC659861461}"/>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951029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ACFE7-BBB0-08E6-F320-586B5E6300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AA8BE1-188C-32AE-83ED-137609E5DFF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631BF6-ACE5-33ED-56E4-13E0CBEBCA06}"/>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5" name="Footer Placeholder 4">
            <a:extLst>
              <a:ext uri="{FF2B5EF4-FFF2-40B4-BE49-F238E27FC236}">
                <a16:creationId xmlns:a16="http://schemas.microsoft.com/office/drawing/2014/main" id="{4FD70BC3-C980-0CA5-CE9C-97FFA20FB6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63C814-54B9-C4DC-E713-6F2D7AA12905}"/>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2504647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44AA9-2579-F82F-0C25-15C2E2050F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EB9B61-158C-7C8A-175A-3B01DE7E17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8A53284-EDBD-A4E1-47A3-3C07EA8A14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1EB0F0A-3201-AA20-B705-DB587EE2A8D6}"/>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6" name="Footer Placeholder 5">
            <a:extLst>
              <a:ext uri="{FF2B5EF4-FFF2-40B4-BE49-F238E27FC236}">
                <a16:creationId xmlns:a16="http://schemas.microsoft.com/office/drawing/2014/main" id="{1D981A71-8802-C144-B7A8-F8FB72219A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1D9E305-B6E3-E7BF-3A9C-9151A680F143}"/>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2389051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F0211-C058-AD94-2E42-0B82E80A968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D8E2EED-0851-3F13-A78E-9F82CBB2F5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1CD20B-B239-2212-8E39-F3AE3566515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DA4BB67-64AD-D269-E42E-88C89A9606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9A6ED8-64A9-3976-3316-0A7712DDE5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B69BD6-86A8-D531-8894-D3ADA404D20C}"/>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8" name="Footer Placeholder 7">
            <a:extLst>
              <a:ext uri="{FF2B5EF4-FFF2-40B4-BE49-F238E27FC236}">
                <a16:creationId xmlns:a16="http://schemas.microsoft.com/office/drawing/2014/main" id="{38AC6E7E-490F-D0CA-E33F-1FFFF62B58B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114A344-7958-C099-66E2-ADA6A3345235}"/>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2724464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7189F-4C39-41AA-3589-CAEDAFCAFB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146969F-DAD7-0F3D-A518-6A7FDBBDEB1C}"/>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4" name="Footer Placeholder 3">
            <a:extLst>
              <a:ext uri="{FF2B5EF4-FFF2-40B4-BE49-F238E27FC236}">
                <a16:creationId xmlns:a16="http://schemas.microsoft.com/office/drawing/2014/main" id="{6561C63F-6802-1FC3-EE5A-6876889E799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E9D21A-722F-371D-1F69-BF75F21B054C}"/>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1923752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0BB460-B796-9536-33CB-91F9ED47364B}"/>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3" name="Footer Placeholder 2">
            <a:extLst>
              <a:ext uri="{FF2B5EF4-FFF2-40B4-BE49-F238E27FC236}">
                <a16:creationId xmlns:a16="http://schemas.microsoft.com/office/drawing/2014/main" id="{453AE470-F2C2-E91E-E130-1383F307DBC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FA128E9-CF72-768F-737F-B4D1AF35EC8F}"/>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3441207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86104-8C26-EB18-EE64-D6BA676E8E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3DEF25-F6BE-A887-56C5-96DCC555FA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FAA8643-28AE-A9F1-7CFF-EB437DB6AF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40E46C-743B-7408-0BC7-92681D97227D}"/>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6" name="Footer Placeholder 5">
            <a:extLst>
              <a:ext uri="{FF2B5EF4-FFF2-40B4-BE49-F238E27FC236}">
                <a16:creationId xmlns:a16="http://schemas.microsoft.com/office/drawing/2014/main" id="{08155C07-97A1-3C8B-4043-B2BF216407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DB22E2-5B39-ECD8-C377-8DDCD4EA29BD}"/>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2922012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1873B-884C-911C-E5AE-B8EAC42F57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D57EB1C-0738-F463-E252-CDC3210592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9090A16-151E-1269-58A4-15ADA4690D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5F0A1-FDA8-8C24-E386-F899853DA17A}"/>
              </a:ext>
            </a:extLst>
          </p:cNvPr>
          <p:cNvSpPr>
            <a:spLocks noGrp="1"/>
          </p:cNvSpPr>
          <p:nvPr>
            <p:ph type="dt" sz="half" idx="10"/>
          </p:nvPr>
        </p:nvSpPr>
        <p:spPr/>
        <p:txBody>
          <a:bodyPr/>
          <a:lstStyle/>
          <a:p>
            <a:fld id="{4E6B862C-7C56-4D4D-B911-5302720D906F}" type="datetimeFigureOut">
              <a:rPr lang="en-GB" smtClean="0"/>
              <a:t>24/10/2024</a:t>
            </a:fld>
            <a:endParaRPr lang="en-GB"/>
          </a:p>
        </p:txBody>
      </p:sp>
      <p:sp>
        <p:nvSpPr>
          <p:cNvPr id="6" name="Footer Placeholder 5">
            <a:extLst>
              <a:ext uri="{FF2B5EF4-FFF2-40B4-BE49-F238E27FC236}">
                <a16:creationId xmlns:a16="http://schemas.microsoft.com/office/drawing/2014/main" id="{E8A3680A-D228-36FC-7456-E890159B98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A1B4F86-AAB1-296D-F188-7ACFA56FAE54}"/>
              </a:ext>
            </a:extLst>
          </p:cNvPr>
          <p:cNvSpPr>
            <a:spLocks noGrp="1"/>
          </p:cNvSpPr>
          <p:nvPr>
            <p:ph type="sldNum" sz="quarter" idx="12"/>
          </p:nvPr>
        </p:nvSpPr>
        <p:spPr/>
        <p:txBody>
          <a:bodyPr/>
          <a:lstStyle/>
          <a:p>
            <a:fld id="{B81B2E86-FE34-481F-8504-B76EC57DFC5F}" type="slidenum">
              <a:rPr lang="en-GB" smtClean="0"/>
              <a:t>‹#›</a:t>
            </a:fld>
            <a:endParaRPr lang="en-GB"/>
          </a:p>
        </p:txBody>
      </p:sp>
    </p:spTree>
    <p:extLst>
      <p:ext uri="{BB962C8B-B14F-4D97-AF65-F5344CB8AC3E}">
        <p14:creationId xmlns:p14="http://schemas.microsoft.com/office/powerpoint/2010/main" val="3755587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2417AE-E030-F72C-BF02-662C1C3934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CAF844-B344-1985-638E-23EB37D78C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C9A72E-63DD-6FEF-3457-317A054AB5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E6B862C-7C56-4D4D-B911-5302720D906F}" type="datetimeFigureOut">
              <a:rPr lang="en-GB" smtClean="0"/>
              <a:t>24/10/2024</a:t>
            </a:fld>
            <a:endParaRPr lang="en-GB"/>
          </a:p>
        </p:txBody>
      </p:sp>
      <p:sp>
        <p:nvSpPr>
          <p:cNvPr id="5" name="Footer Placeholder 4">
            <a:extLst>
              <a:ext uri="{FF2B5EF4-FFF2-40B4-BE49-F238E27FC236}">
                <a16:creationId xmlns:a16="http://schemas.microsoft.com/office/drawing/2014/main" id="{D717A954-783C-2D76-9E30-9C6B086E8F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17603D8-2224-B2DA-AB99-D523336AC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1B2E86-FE34-481F-8504-B76EC57DFC5F}" type="slidenum">
              <a:rPr lang="en-GB" smtClean="0"/>
              <a:t>‹#›</a:t>
            </a:fld>
            <a:endParaRPr lang="en-GB"/>
          </a:p>
        </p:txBody>
      </p:sp>
    </p:spTree>
    <p:extLst>
      <p:ext uri="{BB962C8B-B14F-4D97-AF65-F5344CB8AC3E}">
        <p14:creationId xmlns:p14="http://schemas.microsoft.com/office/powerpoint/2010/main" val="196453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A6E7EEAA-1553-574A-3A0A-84909D7A9DC2}"/>
              </a:ext>
            </a:extLst>
          </p:cNvPr>
          <p:cNvSpPr txBox="1">
            <a:spLocks noGrp="1" noRot="1" noMove="1" noResize="1" noEditPoints="1" noAdjustHandles="1" noChangeArrowheads="1" noChangeShapeType="1"/>
          </p:cNvSpPr>
          <p:nvPr/>
        </p:nvSpPr>
        <p:spPr bwMode="auto">
          <a:xfrm>
            <a:off x="114300" y="56804"/>
            <a:ext cx="11963399" cy="6668769"/>
          </a:xfrm>
          <a:prstGeom prst="rect">
            <a:avLst/>
          </a:prstGeom>
          <a:ln w="38100">
            <a:solidFill>
              <a:srgbClr val="92D050"/>
            </a:solidFill>
            <a:headEnd/>
            <a:tailEnd/>
          </a:ln>
        </p:spPr>
        <p:style>
          <a:lnRef idx="2">
            <a:schemeClr val="accent3"/>
          </a:lnRef>
          <a:fillRef idx="1">
            <a:schemeClr val="lt1"/>
          </a:fillRef>
          <a:effectRef idx="0">
            <a:schemeClr val="accent3"/>
          </a:effectRef>
          <a:fontRef idx="minor">
            <a:schemeClr val="dk1"/>
          </a:fontRef>
        </p:style>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5" name="Picture 14">
            <a:extLst>
              <a:ext uri="{FF2B5EF4-FFF2-40B4-BE49-F238E27FC236}">
                <a16:creationId xmlns:a16="http://schemas.microsoft.com/office/drawing/2014/main" id="{091A6F7A-1CF2-F00C-93E6-C4D03C58F640}"/>
              </a:ext>
            </a:extLst>
          </p:cNvPr>
          <p:cNvPicPr>
            <a:picLocks noChangeAspect="1"/>
          </p:cNvPicPr>
          <p:nvPr/>
        </p:nvPicPr>
        <p:blipFill>
          <a:blip r:embed="rId2"/>
          <a:stretch>
            <a:fillRect/>
          </a:stretch>
        </p:blipFill>
        <p:spPr>
          <a:xfrm>
            <a:off x="10643131" y="3156457"/>
            <a:ext cx="1221470" cy="1216717"/>
          </a:xfrm>
          <a:prstGeom prst="rect">
            <a:avLst/>
          </a:prstGeom>
        </p:spPr>
      </p:pic>
      <p:sp>
        <p:nvSpPr>
          <p:cNvPr id="6" name="Text Box 4">
            <a:extLst>
              <a:ext uri="{FF2B5EF4-FFF2-40B4-BE49-F238E27FC236}">
                <a16:creationId xmlns:a16="http://schemas.microsoft.com/office/drawing/2014/main" id="{EAF066A2-0514-5B14-10F8-D2E465D3FF5B}"/>
              </a:ext>
            </a:extLst>
          </p:cNvPr>
          <p:cNvSpPr txBox="1">
            <a:spLocks noChangeArrowheads="1"/>
          </p:cNvSpPr>
          <p:nvPr/>
        </p:nvSpPr>
        <p:spPr bwMode="auto">
          <a:xfrm>
            <a:off x="7420549" y="210342"/>
            <a:ext cx="3717088" cy="404813"/>
          </a:xfrm>
          <a:prstGeom prst="rect">
            <a:avLst/>
          </a:prstGeom>
          <a:solidFill>
            <a:srgbClr val="DFEBF7"/>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rgbClr val="0070C0"/>
                </a:solidFill>
                <a:effectLst/>
                <a:latin typeface="Arial" panose="020B0604020202020204" pitchFamily="34" charset="0"/>
              </a:rPr>
              <a:t>Creation and Covenant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Text Box 5">
            <a:extLst>
              <a:ext uri="{FF2B5EF4-FFF2-40B4-BE49-F238E27FC236}">
                <a16:creationId xmlns:a16="http://schemas.microsoft.com/office/drawing/2014/main" id="{67754E8E-5B0A-361A-21CB-89F6D611CBAE}"/>
              </a:ext>
            </a:extLst>
          </p:cNvPr>
          <p:cNvSpPr txBox="1">
            <a:spLocks noChangeArrowheads="1"/>
          </p:cNvSpPr>
          <p:nvPr/>
        </p:nvSpPr>
        <p:spPr bwMode="auto">
          <a:xfrm>
            <a:off x="1054363" y="204788"/>
            <a:ext cx="3494088" cy="352425"/>
          </a:xfrm>
          <a:prstGeom prst="rect">
            <a:avLst/>
          </a:prstGeom>
          <a:solidFill>
            <a:srgbClr val="DFEBF7"/>
          </a:solidFill>
          <a:ln w="317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rgbClr val="0070C0"/>
                </a:solidFill>
                <a:effectLst/>
                <a:latin typeface="Arial" panose="020B0604020202020204" pitchFamily="34" charset="0"/>
              </a:rPr>
              <a:t>EYFS    R.E.    Advent 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 Box 6">
            <a:extLst>
              <a:ext uri="{FF2B5EF4-FFF2-40B4-BE49-F238E27FC236}">
                <a16:creationId xmlns:a16="http://schemas.microsoft.com/office/drawing/2014/main" id="{9F5BD92F-C5DB-C766-5EA6-2A384EE4BCD7}"/>
              </a:ext>
            </a:extLst>
          </p:cNvPr>
          <p:cNvSpPr txBox="1">
            <a:spLocks noChangeArrowheads="1"/>
          </p:cNvSpPr>
          <p:nvPr/>
        </p:nvSpPr>
        <p:spPr bwMode="auto">
          <a:xfrm>
            <a:off x="9295116" y="1455544"/>
            <a:ext cx="2032000" cy="714375"/>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36576" tIns="36576" rIns="36576" bIns="36576" numCol="1" anchor="t" anchorCtr="0" compatLnSpc="1">
            <a:prstTxWarp prst="textNoShape">
              <a:avLst/>
            </a:prstTxWarp>
          </a:bodyPr>
          <a:lstStyle/>
          <a:p>
            <a:r>
              <a:rPr lang="en-GB" sz="1400" dirty="0">
                <a:latin typeface="Twinkl Cursive Unlooped" panose="02000000000000000000" pitchFamily="2" charset="0"/>
              </a:rPr>
              <a:t>The sign of the cross is a prayer we say whenever we talk to God.</a:t>
            </a:r>
          </a:p>
          <a:p>
            <a:endParaRPr lang="en-GB" sz="1000" dirty="0">
              <a:solidFill>
                <a:srgbClr val="00B050"/>
              </a:solidFill>
              <a:latin typeface="Twinkl Cursive Unlooped" panose="02000000000000000000" pitchFamily="2" charset="0"/>
            </a:endParaRPr>
          </a:p>
        </p:txBody>
      </p:sp>
      <p:sp>
        <p:nvSpPr>
          <p:cNvPr id="9" name="Text Box 7">
            <a:extLst>
              <a:ext uri="{FF2B5EF4-FFF2-40B4-BE49-F238E27FC236}">
                <a16:creationId xmlns:a16="http://schemas.microsoft.com/office/drawing/2014/main" id="{AAA10B0A-34C6-9B75-BE27-AE869FBF7CCF}"/>
              </a:ext>
            </a:extLst>
          </p:cNvPr>
          <p:cNvSpPr txBox="1">
            <a:spLocks noChangeArrowheads="1"/>
          </p:cNvSpPr>
          <p:nvPr/>
        </p:nvSpPr>
        <p:spPr bwMode="auto">
          <a:xfrm>
            <a:off x="6860922" y="726757"/>
            <a:ext cx="3297238" cy="352425"/>
          </a:xfrm>
          <a:prstGeom prst="rect">
            <a:avLst/>
          </a:prstGeom>
          <a:solidFill>
            <a:srgbClr val="DFEBF7"/>
          </a:solidFill>
          <a:ln w="19050" algn="ctr">
            <a:solidFill>
              <a:srgbClr val="5B9BD5"/>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spcBef>
                <a:spcPct val="0"/>
              </a:spcBef>
              <a:spcAft>
                <a:spcPct val="0"/>
              </a:spcAft>
            </a:pPr>
            <a:r>
              <a:rPr lang="en-GB" altLang="en-US" sz="1600" b="1" dirty="0">
                <a:solidFill>
                  <a:srgbClr val="000000"/>
                </a:solidFill>
                <a:latin typeface="Twinkl Cursive Unlooped"/>
              </a:rPr>
              <a:t>Core Knowledge</a:t>
            </a:r>
            <a:r>
              <a:rPr kumimoji="0" lang="en-GB" altLang="en-US" sz="1600" b="1" i="0" u="none" strike="noStrike" cap="none" normalizeH="0" baseline="0" dirty="0">
                <a:ln>
                  <a:noFill/>
                </a:ln>
                <a:solidFill>
                  <a:srgbClr val="000000"/>
                </a:solidFill>
                <a:effectLst/>
                <a:latin typeface="Twinkl Cursive Unlooped"/>
              </a:rPr>
              <a:t> </a:t>
            </a:r>
            <a:endParaRPr kumimoji="0" lang="en-US" altLang="en-US" sz="1800" b="0" i="0" u="none" strike="noStrike" cap="none" normalizeH="0" baseline="0" dirty="0">
              <a:ln>
                <a:noFill/>
              </a:ln>
              <a:solidFill>
                <a:schemeClr val="tx1"/>
              </a:solidFill>
              <a:effectLst/>
              <a:latin typeface="Twinkl Cursive Unlooped"/>
            </a:endParaRPr>
          </a:p>
        </p:txBody>
      </p:sp>
      <p:sp>
        <p:nvSpPr>
          <p:cNvPr id="10" name="Text Box 8">
            <a:extLst>
              <a:ext uri="{FF2B5EF4-FFF2-40B4-BE49-F238E27FC236}">
                <a16:creationId xmlns:a16="http://schemas.microsoft.com/office/drawing/2014/main" id="{718D7EA1-A628-73C9-3F7F-E18715A642E4}"/>
              </a:ext>
            </a:extLst>
          </p:cNvPr>
          <p:cNvSpPr txBox="1">
            <a:spLocks noChangeArrowheads="1"/>
          </p:cNvSpPr>
          <p:nvPr/>
        </p:nvSpPr>
        <p:spPr bwMode="auto">
          <a:xfrm>
            <a:off x="5989948" y="4567533"/>
            <a:ext cx="1822421" cy="1067396"/>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36576" tIns="36576" rIns="36576" bIns="36576" numCol="1" anchor="t" anchorCtr="0" compatLnSpc="1">
            <a:prstTxWarp prst="textNoShape">
              <a:avLst/>
            </a:prstTxWarp>
          </a:bodyPr>
          <a:lstStyle/>
          <a:p>
            <a:r>
              <a:rPr lang="en-GB" sz="1400" dirty="0">
                <a:latin typeface="Twinkl Cursive Unlooped" panose="02000000000000000000" pitchFamily="2" charset="0"/>
              </a:rPr>
              <a:t>Know that we are blessed and welcomed into God’s family through Baptism.</a:t>
            </a:r>
          </a:p>
        </p:txBody>
      </p:sp>
      <p:sp>
        <p:nvSpPr>
          <p:cNvPr id="11" name="Text Box 9">
            <a:extLst>
              <a:ext uri="{FF2B5EF4-FFF2-40B4-BE49-F238E27FC236}">
                <a16:creationId xmlns:a16="http://schemas.microsoft.com/office/drawing/2014/main" id="{264A8ABF-287C-8248-233F-1B99CECA02D3}"/>
              </a:ext>
            </a:extLst>
          </p:cNvPr>
          <p:cNvSpPr txBox="1">
            <a:spLocks noChangeArrowheads="1"/>
          </p:cNvSpPr>
          <p:nvPr/>
        </p:nvSpPr>
        <p:spPr bwMode="auto">
          <a:xfrm>
            <a:off x="7979344" y="2987994"/>
            <a:ext cx="2032000" cy="695325"/>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Twinkl Cursive Unlooped" panose="02000000000000000000" pitchFamily="2" charset="0"/>
              </a:rPr>
              <a:t>Know that God created the world and all people in it.</a:t>
            </a:r>
            <a:endParaRPr kumimoji="0" lang="en-US" altLang="en-US" sz="3200" b="0" i="0" u="none" strike="noStrike" cap="none" normalizeH="0" baseline="0" dirty="0">
              <a:ln>
                <a:noFill/>
              </a:ln>
              <a:solidFill>
                <a:schemeClr val="tx1"/>
              </a:solidFill>
              <a:effectLst/>
              <a:latin typeface="Twinkl Cursive Unlooped" panose="02000000000000000000" pitchFamily="2" charset="0"/>
            </a:endParaRPr>
          </a:p>
        </p:txBody>
      </p:sp>
      <p:sp>
        <p:nvSpPr>
          <p:cNvPr id="12" name="Text Box 10">
            <a:extLst>
              <a:ext uri="{FF2B5EF4-FFF2-40B4-BE49-F238E27FC236}">
                <a16:creationId xmlns:a16="http://schemas.microsoft.com/office/drawing/2014/main" id="{05972ACE-A62F-C877-182C-293FFE47B53E}"/>
              </a:ext>
            </a:extLst>
          </p:cNvPr>
          <p:cNvSpPr txBox="1">
            <a:spLocks noChangeArrowheads="1"/>
          </p:cNvSpPr>
          <p:nvPr/>
        </p:nvSpPr>
        <p:spPr bwMode="auto">
          <a:xfrm>
            <a:off x="8913152" y="4011575"/>
            <a:ext cx="1915207" cy="777875"/>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Twinkl Cursive Unlooped" panose="02000000000000000000" pitchFamily="2" charset="0"/>
              </a:rPr>
              <a:t>God made us all special and unique. He loves us all.</a:t>
            </a:r>
            <a:endParaRPr kumimoji="0" lang="en-US" altLang="en-US" sz="3200" b="0" i="0" u="none" strike="noStrike" cap="none" normalizeH="0" baseline="0" dirty="0">
              <a:ln>
                <a:noFill/>
              </a:ln>
              <a:solidFill>
                <a:schemeClr val="tx1"/>
              </a:solidFill>
              <a:effectLst/>
              <a:latin typeface="Twinkl Cursive Unlooped" panose="02000000000000000000" pitchFamily="2" charset="0"/>
            </a:endParaRPr>
          </a:p>
        </p:txBody>
      </p:sp>
      <p:pic>
        <p:nvPicPr>
          <p:cNvPr id="1037" name="Picture 13">
            <a:extLst>
              <a:ext uri="{FF2B5EF4-FFF2-40B4-BE49-F238E27FC236}">
                <a16:creationId xmlns:a16="http://schemas.microsoft.com/office/drawing/2014/main" id="{691F62E8-1752-D7E8-0169-BC1B1392B8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9409"/>
          <a:stretch>
            <a:fillRect/>
          </a:stretch>
        </p:blipFill>
        <p:spPr bwMode="auto">
          <a:xfrm>
            <a:off x="6025103" y="1812731"/>
            <a:ext cx="1468438" cy="145573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8" name="Picture 14">
            <a:extLst>
              <a:ext uri="{FF2B5EF4-FFF2-40B4-BE49-F238E27FC236}">
                <a16:creationId xmlns:a16="http://schemas.microsoft.com/office/drawing/2014/main" id="{E1114937-6B28-BD8F-04C9-7D61243538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8633" y="3285707"/>
            <a:ext cx="1484313" cy="111283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3" name="Text Box 16">
            <a:extLst>
              <a:ext uri="{FF2B5EF4-FFF2-40B4-BE49-F238E27FC236}">
                <a16:creationId xmlns:a16="http://schemas.microsoft.com/office/drawing/2014/main" id="{50D8A51F-C93A-D9E0-7F2D-F140717EC074}"/>
              </a:ext>
            </a:extLst>
          </p:cNvPr>
          <p:cNvSpPr txBox="1">
            <a:spLocks noChangeArrowheads="1"/>
          </p:cNvSpPr>
          <p:nvPr/>
        </p:nvSpPr>
        <p:spPr bwMode="auto">
          <a:xfrm>
            <a:off x="6990913" y="5866608"/>
            <a:ext cx="1940919" cy="718578"/>
          </a:xfrm>
          <a:prstGeom prst="rect">
            <a:avLst/>
          </a:prstGeom>
          <a:ln/>
        </p:spPr>
        <p:style>
          <a:lnRef idx="2">
            <a:schemeClr val="accent2"/>
          </a:lnRef>
          <a:fillRef idx="1">
            <a:schemeClr val="lt1"/>
          </a:fillRef>
          <a:effectRef idx="0">
            <a:schemeClr val="accent2"/>
          </a:effectRef>
          <a:fontRef idx="minor">
            <a:schemeClr val="dk1"/>
          </a:fontRef>
        </p:style>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Twinkl Cursive Unlooped" panose="02000000000000000000" pitchFamily="2" charset="0"/>
              </a:rPr>
              <a:t>God asked us to look after his world.</a:t>
            </a:r>
          </a:p>
        </p:txBody>
      </p:sp>
      <p:graphicFrame>
        <p:nvGraphicFramePr>
          <p:cNvPr id="14" name="Table 13">
            <a:extLst>
              <a:ext uri="{FF2B5EF4-FFF2-40B4-BE49-F238E27FC236}">
                <a16:creationId xmlns:a16="http://schemas.microsoft.com/office/drawing/2014/main" id="{0C56EE92-95FA-80F2-B950-1FE344AAA9A4}"/>
              </a:ext>
            </a:extLst>
          </p:cNvPr>
          <p:cNvGraphicFramePr>
            <a:graphicFrameLocks noGrp="1"/>
          </p:cNvGraphicFramePr>
          <p:nvPr>
            <p:extLst>
              <p:ext uri="{D42A27DB-BD31-4B8C-83A1-F6EECF244321}">
                <p14:modId xmlns:p14="http://schemas.microsoft.com/office/powerpoint/2010/main" val="1971428203"/>
              </p:ext>
            </p:extLst>
          </p:nvPr>
        </p:nvGraphicFramePr>
        <p:xfrm>
          <a:off x="291704" y="734005"/>
          <a:ext cx="5494263" cy="5735019"/>
        </p:xfrm>
        <a:graphic>
          <a:graphicData uri="http://schemas.openxmlformats.org/drawingml/2006/table">
            <a:tbl>
              <a:tblPr firstRow="1" bandRow="1">
                <a:tableStyleId>{F5AB1C69-6EDB-4FF4-983F-18BD219EF322}</a:tableStyleId>
              </a:tblPr>
              <a:tblGrid>
                <a:gridCol w="1584506">
                  <a:extLst>
                    <a:ext uri="{9D8B030D-6E8A-4147-A177-3AD203B41FA5}">
                      <a16:colId xmlns:a16="http://schemas.microsoft.com/office/drawing/2014/main" val="1024840389"/>
                    </a:ext>
                  </a:extLst>
                </a:gridCol>
                <a:gridCol w="3909757">
                  <a:extLst>
                    <a:ext uri="{9D8B030D-6E8A-4147-A177-3AD203B41FA5}">
                      <a16:colId xmlns:a16="http://schemas.microsoft.com/office/drawing/2014/main" val="262563378"/>
                    </a:ext>
                  </a:extLst>
                </a:gridCol>
              </a:tblGrid>
              <a:tr h="409645">
                <a:tc gridSpan="2">
                  <a:txBody>
                    <a:bodyPr/>
                    <a:lstStyle/>
                    <a:p>
                      <a:pPr algn="ctr"/>
                      <a:r>
                        <a:rPr lang="en-GB" sz="1400" dirty="0">
                          <a:latin typeface="Twinkl Cursive Unlooped" panose="02000000000000000000" pitchFamily="2" charset="0"/>
                        </a:rPr>
                        <a:t>Subject Specific Vocabulary</a:t>
                      </a:r>
                    </a:p>
                  </a:txBody>
                  <a:tcPr/>
                </a:tc>
                <a:tc hMerge="1">
                  <a:txBody>
                    <a:bodyPr/>
                    <a:lstStyle/>
                    <a:p>
                      <a:endParaRPr lang="en-GB" dirty="0"/>
                    </a:p>
                  </a:txBody>
                  <a:tcPr/>
                </a:tc>
                <a:extLst>
                  <a:ext uri="{0D108BD9-81ED-4DB2-BD59-A6C34878D82A}">
                    <a16:rowId xmlns:a16="http://schemas.microsoft.com/office/drawing/2014/main" val="814162645"/>
                  </a:ext>
                </a:extLst>
              </a:tr>
              <a:tr h="1556648">
                <a:tc>
                  <a:txBody>
                    <a:bodyPr/>
                    <a:lstStyle/>
                    <a:p>
                      <a:r>
                        <a:rPr lang="en-GB" sz="1400" dirty="0">
                          <a:latin typeface="Twinkl Cursive Unlooped" panose="02000000000000000000" pitchFamily="2" charset="0"/>
                        </a:rPr>
                        <a:t>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400" b="0" u="none" strike="noStrike" cap="none" normalizeH="0" baseline="0" dirty="0">
                          <a:ln>
                            <a:noFill/>
                          </a:ln>
                          <a:solidFill>
                            <a:srgbClr val="000000"/>
                          </a:solidFill>
                          <a:effectLst/>
                          <a:latin typeface="Twinkl Cursive Unlooped" panose="02000000000000000000" pitchFamily="2" charset="0"/>
                        </a:rPr>
                        <a:t>The Father of us all. God the Father is one of the three persons in the Holy Trinity. He is everywhere. God is the one that all good in the world comes from. God is love. </a:t>
                      </a:r>
                    </a:p>
                    <a:p>
                      <a:endParaRPr lang="en-GB" sz="1400" dirty="0">
                        <a:latin typeface="Twinkl Cursive Unlooped" panose="02000000000000000000" pitchFamily="2" charset="0"/>
                      </a:endParaRPr>
                    </a:p>
                  </a:txBody>
                  <a:tcPr/>
                </a:tc>
                <a:extLst>
                  <a:ext uri="{0D108BD9-81ED-4DB2-BD59-A6C34878D82A}">
                    <a16:rowId xmlns:a16="http://schemas.microsoft.com/office/drawing/2014/main" val="1432988450"/>
                  </a:ext>
                </a:extLst>
              </a:tr>
              <a:tr h="696395">
                <a:tc>
                  <a:txBody>
                    <a:bodyPr/>
                    <a:lstStyle/>
                    <a:p>
                      <a:r>
                        <a:rPr lang="en-GB" sz="1400" dirty="0">
                          <a:latin typeface="Twinkl Cursive Unlooped" panose="02000000000000000000" pitchFamily="2" charset="0"/>
                        </a:rPr>
                        <a:t>creation</a:t>
                      </a:r>
                    </a:p>
                  </a:txBody>
                  <a:tcPr/>
                </a:tc>
                <a:tc>
                  <a:txBody>
                    <a:bodyPr/>
                    <a:lstStyle/>
                    <a:p>
                      <a:r>
                        <a:rPr lang="en-GB" sz="1400" dirty="0">
                          <a:latin typeface="Twinkl Cursive Unlooped" panose="02000000000000000000" pitchFamily="2" charset="0"/>
                        </a:rPr>
                        <a:t>The universe and everything in it. God making our world for us all.</a:t>
                      </a:r>
                    </a:p>
                  </a:txBody>
                  <a:tcPr/>
                </a:tc>
                <a:extLst>
                  <a:ext uri="{0D108BD9-81ED-4DB2-BD59-A6C34878D82A}">
                    <a16:rowId xmlns:a16="http://schemas.microsoft.com/office/drawing/2014/main" val="2854849757"/>
                  </a:ext>
                </a:extLst>
              </a:tr>
              <a:tr h="696395">
                <a:tc>
                  <a:txBody>
                    <a:bodyPr/>
                    <a:lstStyle/>
                    <a:p>
                      <a:r>
                        <a:rPr lang="en-GB" sz="1400" dirty="0">
                          <a:latin typeface="Twinkl Cursive Unlooped" panose="02000000000000000000" pitchFamily="2" charset="0"/>
                        </a:rPr>
                        <a:t>world</a:t>
                      </a:r>
                    </a:p>
                  </a:txBody>
                  <a:tcPr/>
                </a:tc>
                <a:tc>
                  <a:txBody>
                    <a:bodyPr/>
                    <a:lstStyle/>
                    <a:p>
                      <a:r>
                        <a:rPr lang="en-GB" sz="1400" b="0" kern="1200" dirty="0">
                          <a:solidFill>
                            <a:schemeClr val="dk1"/>
                          </a:solidFill>
                          <a:effectLst/>
                          <a:latin typeface="Twinkl Cursive Unlooped" panose="02000000000000000000" pitchFamily="2" charset="0"/>
                        </a:rPr>
                        <a:t>The earth, together with all of its countries and peoples. God made the world.</a:t>
                      </a:r>
                      <a:endParaRPr lang="en-GB" sz="1400" dirty="0">
                        <a:latin typeface="Twinkl Cursive Unlooped" panose="02000000000000000000" pitchFamily="2" charset="0"/>
                      </a:endParaRPr>
                    </a:p>
                  </a:txBody>
                  <a:tcPr/>
                </a:tc>
                <a:extLst>
                  <a:ext uri="{0D108BD9-81ED-4DB2-BD59-A6C34878D82A}">
                    <a16:rowId xmlns:a16="http://schemas.microsoft.com/office/drawing/2014/main" val="3609099966"/>
                  </a:ext>
                </a:extLst>
              </a:tr>
              <a:tr h="983146">
                <a:tc>
                  <a:txBody>
                    <a:bodyPr/>
                    <a:lstStyle/>
                    <a:p>
                      <a:r>
                        <a:rPr lang="en-GB" sz="1400" dirty="0">
                          <a:latin typeface="Twinkl Cursive Unlooped" panose="02000000000000000000" pitchFamily="2" charset="0"/>
                        </a:rPr>
                        <a:t>stewardship</a:t>
                      </a:r>
                    </a:p>
                  </a:txBody>
                  <a:tcPr/>
                </a:tc>
                <a:tc>
                  <a:txBody>
                    <a:bodyPr/>
                    <a:lstStyle/>
                    <a:p>
                      <a:r>
                        <a:rPr lang="en-GB" sz="1400" b="0" kern="1200" dirty="0">
                          <a:solidFill>
                            <a:schemeClr val="dk1"/>
                          </a:solidFill>
                          <a:effectLst/>
                          <a:latin typeface="Twinkl Cursive Unlooped" panose="02000000000000000000" pitchFamily="2" charset="0"/>
                        </a:rPr>
                        <a:t>The job of taking care and looking after something. The job to take care and look after our world. </a:t>
                      </a:r>
                      <a:endParaRPr lang="en-GB" sz="1400" dirty="0">
                        <a:latin typeface="Twinkl Cursive Unlooped" panose="02000000000000000000" pitchFamily="2" charset="0"/>
                      </a:endParaRPr>
                    </a:p>
                  </a:txBody>
                  <a:tcPr/>
                </a:tc>
                <a:extLst>
                  <a:ext uri="{0D108BD9-81ED-4DB2-BD59-A6C34878D82A}">
                    <a16:rowId xmlns:a16="http://schemas.microsoft.com/office/drawing/2014/main" val="2948163481"/>
                  </a:ext>
                </a:extLst>
              </a:tr>
              <a:tr h="696395">
                <a:tc>
                  <a:txBody>
                    <a:bodyPr/>
                    <a:lstStyle/>
                    <a:p>
                      <a:r>
                        <a:rPr lang="en-GB" sz="1400" dirty="0">
                          <a:latin typeface="Twinkl Cursive Unlooped" panose="02000000000000000000" pitchFamily="2" charset="0"/>
                        </a:rPr>
                        <a:t>Baptism</a:t>
                      </a:r>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u="none" strike="noStrike" cap="none" normalizeH="0" baseline="0" dirty="0">
                          <a:ln>
                            <a:noFill/>
                          </a:ln>
                          <a:solidFill>
                            <a:srgbClr val="000000"/>
                          </a:solidFill>
                          <a:effectLst/>
                          <a:latin typeface="Twinkl Cursive Unlooped" panose="02000000000000000000" pitchFamily="2" charset="0"/>
                        </a:rPr>
                        <a:t>A Sacrament where we are welcomed in to God’s family.</a:t>
                      </a:r>
                      <a:endParaRPr kumimoji="0" lang="en-GB" altLang="en-US" sz="1400" b="0" i="0" u="none" strike="noStrike" cap="none" normalizeH="0" baseline="0" dirty="0">
                        <a:ln>
                          <a:noFill/>
                        </a:ln>
                        <a:solidFill>
                          <a:srgbClr val="000000"/>
                        </a:solidFill>
                        <a:effectLst/>
                        <a:latin typeface="Twinkl Cursive Unlooped" panose="02000000000000000000" pitchFamily="2" charset="0"/>
                      </a:endParaRPr>
                    </a:p>
                  </a:txBody>
                  <a:tcPr/>
                </a:tc>
                <a:extLst>
                  <a:ext uri="{0D108BD9-81ED-4DB2-BD59-A6C34878D82A}">
                    <a16:rowId xmlns:a16="http://schemas.microsoft.com/office/drawing/2014/main" val="2497679586"/>
                  </a:ext>
                </a:extLst>
              </a:tr>
              <a:tr h="696395">
                <a:tc>
                  <a:txBody>
                    <a:bodyPr/>
                    <a:lstStyle/>
                    <a:p>
                      <a:r>
                        <a:rPr lang="en-GB" sz="1400" dirty="0">
                          <a:solidFill>
                            <a:schemeClr val="tx1"/>
                          </a:solidFill>
                          <a:latin typeface="Twinkl Cursive Unlooped" panose="02000000000000000000" pitchFamily="2" charset="0"/>
                        </a:rPr>
                        <a:t>Sign of the Cross</a:t>
                      </a:r>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400" dirty="0">
                          <a:solidFill>
                            <a:schemeClr val="tx1"/>
                          </a:solidFill>
                          <a:latin typeface="Twinkl Cursive Unlooped" panose="02000000000000000000" pitchFamily="2" charset="0"/>
                        </a:rPr>
                        <a:t>A prayer we say whenever we talk to God.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400" b="0" i="0" u="none" strike="noStrike" cap="none" normalizeH="0" baseline="0" dirty="0">
                        <a:ln>
                          <a:noFill/>
                        </a:ln>
                        <a:solidFill>
                          <a:schemeClr val="tx1"/>
                        </a:solidFill>
                        <a:effectLst/>
                        <a:latin typeface="Twinkl Cursive Unlooped" panose="02000000000000000000" pitchFamily="2" charset="0"/>
                      </a:endParaRPr>
                    </a:p>
                  </a:txBody>
                  <a:tcPr/>
                </a:tc>
                <a:extLst>
                  <a:ext uri="{0D108BD9-81ED-4DB2-BD59-A6C34878D82A}">
                    <a16:rowId xmlns:a16="http://schemas.microsoft.com/office/drawing/2014/main" val="84819236"/>
                  </a:ext>
                </a:extLst>
              </a:tr>
            </a:tbl>
          </a:graphicData>
        </a:graphic>
      </p:graphicFrame>
      <p:pic>
        <p:nvPicPr>
          <p:cNvPr id="16" name="Picture 15">
            <a:extLst>
              <a:ext uri="{FF2B5EF4-FFF2-40B4-BE49-F238E27FC236}">
                <a16:creationId xmlns:a16="http://schemas.microsoft.com/office/drawing/2014/main" id="{8A8783D8-97E1-C956-AC97-47C76B6E6A59}"/>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11986" r="-127" b="24688"/>
          <a:stretch/>
        </p:blipFill>
        <p:spPr bwMode="auto">
          <a:xfrm>
            <a:off x="7775322" y="1256895"/>
            <a:ext cx="1468438" cy="1313384"/>
          </a:xfrm>
          <a:prstGeom prst="rect">
            <a:avLst/>
          </a:prstGeom>
          <a:noFill/>
          <a:extLst>
            <a:ext uri="{909E8E84-426E-40DD-AFC4-6F175D3DCCD1}">
              <a14:hiddenFill xmlns:a14="http://schemas.microsoft.com/office/drawing/2010/main">
                <a:solidFill>
                  <a:srgbClr val="FFFFFF"/>
                </a:solidFill>
              </a14:hiddenFill>
            </a:ext>
          </a:extLst>
        </p:spPr>
      </p:pic>
      <p:pic>
        <p:nvPicPr>
          <p:cNvPr id="17" name="Google Shape;1386;p68">
            <a:extLst>
              <a:ext uri="{FF2B5EF4-FFF2-40B4-BE49-F238E27FC236}">
                <a16:creationId xmlns:a16="http://schemas.microsoft.com/office/drawing/2014/main" id="{E4332EB3-29A1-EE81-A788-E470522164A6}"/>
              </a:ext>
            </a:extLst>
          </p:cNvPr>
          <p:cNvPicPr preferRelativeResize="0"/>
          <p:nvPr/>
        </p:nvPicPr>
        <p:blipFill rotWithShape="1">
          <a:blip r:embed="rId6">
            <a:alphaModFix/>
          </a:blip>
          <a:srcRect/>
          <a:stretch/>
        </p:blipFill>
        <p:spPr>
          <a:xfrm>
            <a:off x="9163119" y="5207633"/>
            <a:ext cx="1415271" cy="1426105"/>
          </a:xfrm>
          <a:prstGeom prst="rect">
            <a:avLst/>
          </a:prstGeom>
          <a:noFill/>
          <a:ln w="9525" cap="flat" cmpd="sng">
            <a:solidFill>
              <a:srgbClr val="6A823B"/>
            </a:solidFill>
            <a:prstDash val="solid"/>
            <a:round/>
            <a:headEnd type="none" w="sm" len="sm"/>
            <a:tailEnd type="none" w="sm" len="sm"/>
          </a:ln>
        </p:spPr>
      </p:pic>
      <p:pic>
        <p:nvPicPr>
          <p:cNvPr id="18" name="Picture 17">
            <a:extLst>
              <a:ext uri="{FF2B5EF4-FFF2-40B4-BE49-F238E27FC236}">
                <a16:creationId xmlns:a16="http://schemas.microsoft.com/office/drawing/2014/main" id="{9BA5DD6D-6957-2DFB-2E17-3347884F878C}"/>
              </a:ext>
            </a:extLst>
          </p:cNvPr>
          <p:cNvPicPr>
            <a:picLocks noChangeAspect="1"/>
          </p:cNvPicPr>
          <p:nvPr/>
        </p:nvPicPr>
        <p:blipFill>
          <a:blip r:embed="rId7"/>
          <a:srcRect l="60620"/>
          <a:stretch/>
        </p:blipFill>
        <p:spPr>
          <a:xfrm>
            <a:off x="10608259" y="5207633"/>
            <a:ext cx="1086302" cy="1455739"/>
          </a:xfrm>
          <a:prstGeom prst="rect">
            <a:avLst/>
          </a:prstGeom>
        </p:spPr>
      </p:pic>
    </p:spTree>
    <p:extLst>
      <p:ext uri="{BB962C8B-B14F-4D97-AF65-F5344CB8AC3E}">
        <p14:creationId xmlns:p14="http://schemas.microsoft.com/office/powerpoint/2010/main" val="4222548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ca3a14b-3557-42cd-9fcf-af7247ca8484" xsi:nil="true"/>
    <lcf76f155ced4ddcb4097134ff3c332f xmlns="d9b46e45-f913-46bc-9756-737923f7e79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5CF93E6E31ED4E842472973AFECFF9" ma:contentTypeVersion="13" ma:contentTypeDescription="Create a new document." ma:contentTypeScope="" ma:versionID="0912b29d15b13cf976cfcc9c2c7301e9">
  <xsd:schema xmlns:xsd="http://www.w3.org/2001/XMLSchema" xmlns:xs="http://www.w3.org/2001/XMLSchema" xmlns:p="http://schemas.microsoft.com/office/2006/metadata/properties" xmlns:ns2="d9b46e45-f913-46bc-9756-737923f7e79d" xmlns:ns3="fca3a14b-3557-42cd-9fcf-af7247ca8484" targetNamespace="http://schemas.microsoft.com/office/2006/metadata/properties" ma:root="true" ma:fieldsID="0ebea0dd045c18c2291b22a46ddccbd4" ns2:_="" ns3:_="">
    <xsd:import namespace="d9b46e45-f913-46bc-9756-737923f7e79d"/>
    <xsd:import namespace="fca3a14b-3557-42cd-9fcf-af7247ca848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MediaServiceSearchPropertie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b46e45-f913-46bc-9756-737923f7e7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8bb346c-0dae-4bed-b835-e1cba8e1b011"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ca3a14b-3557-42cd-9fcf-af7247ca8484"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11a03c9d-3ee8-486c-a8b9-b0598e3464d1}" ma:internalName="TaxCatchAll" ma:showField="CatchAllData" ma:web="fca3a14b-3557-42cd-9fcf-af7247ca84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B14290-44B6-479F-856C-8FE11155E1C6}">
  <ds:schemaRefs>
    <ds:schemaRef ds:uri="http://schemas.microsoft.com/office/2006/metadata/properties"/>
    <ds:schemaRef ds:uri="http://schemas.microsoft.com/office/infopath/2007/PartnerControls"/>
    <ds:schemaRef ds:uri="fca3a14b-3557-42cd-9fcf-af7247ca8484"/>
    <ds:schemaRef ds:uri="d9b46e45-f913-46bc-9756-737923f7e79d"/>
  </ds:schemaRefs>
</ds:datastoreItem>
</file>

<file path=customXml/itemProps2.xml><?xml version="1.0" encoding="utf-8"?>
<ds:datastoreItem xmlns:ds="http://schemas.openxmlformats.org/officeDocument/2006/customXml" ds:itemID="{C1EDBAE9-865E-4C28-8F8D-C09A22080EDE}">
  <ds:schemaRefs>
    <ds:schemaRef ds:uri="http://schemas.microsoft.com/sharepoint/v3/contenttype/forms"/>
  </ds:schemaRefs>
</ds:datastoreItem>
</file>

<file path=customXml/itemProps3.xml><?xml version="1.0" encoding="utf-8"?>
<ds:datastoreItem xmlns:ds="http://schemas.openxmlformats.org/officeDocument/2006/customXml" ds:itemID="{3E604231-A9D7-491E-8767-F18197A952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b46e45-f913-46bc-9756-737923f7e79d"/>
    <ds:schemaRef ds:uri="fca3a14b-3557-42cd-9fcf-af7247ca84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TotalTime>
  <Words>202</Words>
  <Application>Microsoft Office PowerPoint</Application>
  <PresentationFormat>Widescreen</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Nicola Lawrence</dc:creator>
  <cp:lastModifiedBy>Nicola Lawrence</cp:lastModifiedBy>
  <cp:revision>4</cp:revision>
  <dcterms:created xsi:type="dcterms:W3CDTF">2024-09-20T12:46:29Z</dcterms:created>
  <dcterms:modified xsi:type="dcterms:W3CDTF">2024-10-24T09:26:47Z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0x010100AA5CF93E6E31ED4E842472973AFECFF9</vt:lpwstr>
  </property>
  <property fmtid="{D5CDD505-2E9C-101B-9397-08002B2CF9AE}" pid="3" name="MediaServiceImageTags">
    <vt:lpwstr/>
  </property>
</Properties>
</file>